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58" r:id="rId4"/>
    <p:sldId id="259" r:id="rId5"/>
    <p:sldId id="261" r:id="rId6"/>
    <p:sldId id="263" r:id="rId7"/>
    <p:sldId id="264" r:id="rId8"/>
    <p:sldId id="262" r:id="rId9"/>
    <p:sldId id="260" r:id="rId10"/>
    <p:sldId id="265" r:id="rId11"/>
    <p:sldId id="266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4" y="8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6-14T10:47:44.114"/>
    </inkml:context>
    <inkml:brush xml:id="br0">
      <inkml:brushProperty name="width" value="0.15875" units="cm"/>
      <inkml:brushProperty name="height" value="0.15875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B37719A7-A73B-4FFD-B96D-7DE1FEACEAAA}" emma:medium="tactile" emma:mode="ink">
          <msink:context xmlns:msink="http://schemas.microsoft.com/ink/2010/main" type="inkDrawing"/>
        </emma:interpretation>
      </emma:emma>
    </inkml:annotationXML>
    <inkml:trace contextRef="#ctx0" brushRef="#br0">0 212 25 0,'9'-20'12'0,"9"-3"-12"0,-9 19 12 0,4 0-11 15,5-4 0-15,0 4 0 16,-1-4 1-16,10 0-3 16,8-4 1-16,1-3 1 15,4-1 0-15,0 0-1 16,-5-4 1-16,5 5 0 15,0-1 0-15,0 4 1 16,8 0 0-16,6 4 0 16,-1 4 0-16,0 4 0 15,0 4 1-15,5 0-1 16,8 4 0-16,-4-4-1 16,0-4 0-16,0-4-1 15,9 0 1-15,9 0-1 16,-5 4 1-16,0 4-1 15,1 0 0-15,8 4-1 16,-13 4 1-16,0 0 0 16,0 3 1-16,4 1-1 15,0 0 1-15,5-4-1 0,-5-4 1 16,9-4 1-16,1 0 0 16,-6-4-2-16,1-4 1 15,4 0 0-15,5 0 0 16,-1-4-1-16,1 4 1 15,9 4-1-15,-10 0 0 16,-4 0 0-16,5 0 0 16,4 0 0-16,4-4 0 0,1 0 0 15,-1 0 0-15,5-4 0 16,-4 0 1-16,-1-3-1 16,5-1 0-16,0 0 0 15,4 0 1-15,1 4-1 16,-14 0 0-16,-5 4 0 15,5 0 0-15,0 8 0 16,5 0 0-16,-10 4 0 16,1 4 0-16,8 0 0 15,-4-4 0-15,5-4 0 16,4 0 1-16,9-4-1 16,-5 4 0-16,5-4 0 15,-9 0 0-15,-1 0 0 16,6 0 0-16,8 0 0 15,-9 0 0-15,1 0 0 16,3 0 0-16,-3 0 0 16,3 0 0-16,6 0 0 15,-6 0 0-15,1 3 0 16,4 5 0-16,-13 0 0 0,9 0 0 16,0 0 0-16,0 0 0 15,-1 0 0-15,1-4 0 16,-5 4 0-16,5-5 0 15,0 5 0-15,0 0 1 16,-1 0-2-16,6 4 1 16,-6 0 0-16,6 0 0 0,3 3 0 15,5 1 0-15,0 4 0 16,0-12 0-16,-4 3 0 16,0-3 0-16,4 0 0 15,-9-4 1-15,9-4-2 16,0-8 1-16,-13 0-1 15,4 4 1-15,0 4 0 16,-4 4 0-16,4-4 0 16,5 4 0-16,-14 0 0 15,5 4 1 1,57-4-1 0,-4-4 1-16,-22-4-1 15,-9-8 0-15,-1 0 0 16,-8-3 0-16,-4 7-1 15,-9-4 1-15,0 0-1 16,-14 4 1-16,-4 0 0 16,0 1 1-16,5 7-1 0,-10-4 0 15,-8 4-1-15,0 0 1 16,-1 4-1-16,1-8 1 16,-9 0-2-16,-4 0 1 15,-1 0-2-15,-4 4 1 16,-4-4-3-16,-1 4 1 15,-4 0-7-15,-4 16 1 16</inkml:trace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6-14T11:19:57.617"/>
    </inkml:context>
    <inkml:brush xml:id="br0">
      <inkml:brushProperty name="width" value="0.15875" units="cm"/>
      <inkml:brushProperty name="height" value="0.15875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F7FF8EC8-DC0A-49BD-BE78-682A366D38A8}" emma:medium="tactile" emma:mode="ink">
          <msink:context xmlns:msink="http://schemas.microsoft.com/ink/2010/main" type="inkDrawing" rotatedBoundingBox="21999,8403 23045,6870 24615,7941 23569,9474" hotPoints="24277,8157 23317,9117 22357,8157 23317,7197" semanticType="enclosure" shapeName="Circle"/>
        </emma:interpretation>
      </emma:emma>
    </inkml:annotationXML>
    <inkml:trace contextRef="#ctx0" brushRef="#br0">1098 162 11 0,'-9'-16'5'0,"4"0"2"0,5 12 6 16,-4-4-14-16,0 1 1 15,-1-1 0-15,1 0 0 0,-1 0 1 16,1 0 0-16,-5 0 1 15,0 0 0-15,0 0 0 16,0 1 0-16,0-5 1 16,1 0 1-16,-6 4-1 15,1 0 0-15,-5 4 0 16,-4 4 1-16,-4 0-2 16,-10 4 1-16,-8 4-2 15,0 4 1-15,-1 0-2 16,-3 11 1-16,-6-3-1 15,-8 4 1-15,5 3-1 16,4 9 1-16,4 3-1 16,-4 4 0-16,4 5 0 15,-4 7 1-15,4 0-5 16,5 0 1-16,-1 0 3 16,10-4 1-16,8 4-2 15,1-7 1-15,8-1 0 16,5 4 0-16,4 4 3 0,5 0 1 15,4 5-4-15,8 10 0 16,6-3 0-16,3 0 1 16,6 0-1-16,3 0 0 15,5-8 0-15,0 4 0 16,-4-4 0-16,-1-4 0 16,5 1 0-16,5-13 0 15,30 16 0 1,1 0 1-16,-1-8-1 15,5-7 1-15,4-5-11 16,-4-11 1-16,0-9-8 31,-4-11 17-31,-5-28 0 16,48-3 1-16,-3-1-7 16,-5-3 1-16,-5-9 15 15,-17-7 1-15,0-1-2 16,-5-3 1-16,0-8-10 15,-8-4 1-15,-5 4 5 16,-5-4 1-16,-4-4-7 16,-4-4 1-16,-13 4-1 15,-5-8 1-15,-9 4-1 16,-5 4 1-16,-8-8 7 16,-4 4 1-16,-5 8-8 0,-9 0 0 15,-4 4-1-15,-10-4 0 16,-3 0 1-16,-10 12 0 15,1 7-7-15,-9 1 0 16,4 3 6-16,0 5 0 16,-4 3 0-16,-10 1 1 15,1-1-1-15,5 4 0 16,-6-3-2-16,1 3 1 16,0 1 1-16,0 3 0 15,0 8 0-15,4 0 0 16,0 8-1-16,5-7 0 0,9 7-4 15,4 0 1-15,8 4-8 16,-3 4 0-16</inkml:trace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6-14T11:46:34.042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79A89974-2859-4DBA-94B2-EAB66E763E91}" emma:medium="tactile" emma:mode="ink">
          <msink:context xmlns:msink="http://schemas.microsoft.com/ink/2010/main" type="writingRegion" rotatedBoundingBox="12753,1023 12810,1023 12810,1043 12753,1043"/>
        </emma:interpretation>
      </emma:emma>
    </inkml:annotationXML>
    <inkml:traceGroup>
      <inkml:annotationXML>
        <emma:emma xmlns:emma="http://www.w3.org/2003/04/emma" version="1.0">
          <emma:interpretation id="{49B3D1F0-03FB-4438-BCFA-53F1C32F4A60}" emma:medium="tactile" emma:mode="ink">
            <msink:context xmlns:msink="http://schemas.microsoft.com/ink/2010/main" type="paragraph" rotatedBoundingBox="12753,1023 12810,1023 12810,1043 12753,10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45263E7-01A8-4C1E-A755-F174A81111EF}" emma:medium="tactile" emma:mode="ink">
              <msink:context xmlns:msink="http://schemas.microsoft.com/ink/2010/main" type="line" rotatedBoundingBox="12753,1023 12810,1023 12810,1043 12753,1043"/>
            </emma:interpretation>
          </emma:emma>
        </inkml:annotationXML>
        <inkml:traceGroup>
          <inkml:annotationXML>
            <emma:emma xmlns:emma="http://www.w3.org/2003/04/emma" version="1.0">
              <emma:interpretation id="{0B1FCC4E-D11A-4F8A-B842-E5496FEED571}" emma:medium="tactile" emma:mode="ink">
                <msink:context xmlns:msink="http://schemas.microsoft.com/ink/2010/main" type="inkWord" rotatedBoundingBox="12753,1023 12810,1023 12810,1043 12753,1043"/>
              </emma:interpretation>
              <emma:one-of disjunction-type="recognition" id="oneOf0">
                <emma:interpretation id="interp0" emma:lang="en-GB" emma:confidence="0">
                  <emma:literal>^</emma:literal>
                </emma:interpretation>
                <emma:interpretation id="interp1" emma:lang="en-GB" emma:confidence="0">
                  <emma:literal>~</emma:literal>
                </emma:interpretation>
                <emma:interpretation id="interp2" emma:lang="en-GB" emma:confidence="0">
                  <emma:literal>+</emma:literal>
                </emma:interpretation>
                <emma:interpretation id="interp3" emma:lang="en-GB" emma:confidence="0">
                  <emma:literal>n</emma:literal>
                </emma:interpretation>
                <emma:interpretation id="interp4" emma:lang="en-GB" emma:confidence="0">
                  <emma:literal>m</emma:literal>
                </emma:interpretation>
              </emma:one-of>
            </emma:emma>
          </inkml:annotationXML>
          <inkml:trace contextRef="#ctx0" brushRef="#br0">4 18 31 0,'-4'-4'15'0,"13"-12"-9"0,-9 16 15 0,0 0-21 16,0 0 0-16,0 0-1 16,4 0 0-16,0 4-4 15,10 0 1-15,-1 4-5 16,0-4 0-16</inkml:trace>
        </inkml:traceGroup>
      </inkml:traceGroup>
    </inkml:traceGroup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6-14T11:46:37.464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727741B2-3DEF-4A38-98E6-C76BE81951E3}" emma:medium="tactile" emma:mode="ink">
          <msink:context xmlns:msink="http://schemas.microsoft.com/ink/2010/main" type="writingRegion" rotatedBoundingBox="218,15220 3854,14281 4678,17472 1042,18411"/>
        </emma:interpretation>
      </emma:emma>
    </inkml:annotationXML>
    <inkml:traceGroup>
      <inkml:annotationXML>
        <emma:emma xmlns:emma="http://www.w3.org/2003/04/emma" version="1.0">
          <emma:interpretation id="{94EC9329-58DA-4D6E-AA61-20FA53C71405}" emma:medium="tactile" emma:mode="ink">
            <msink:context xmlns:msink="http://schemas.microsoft.com/ink/2010/main" type="paragraph" rotatedBoundingBox="346,15199 1668,14803 1920,15644 598,160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F4C8737-13C2-4A2C-B4D9-5E2154A41D3F}" emma:medium="tactile" emma:mode="ink">
              <msink:context xmlns:msink="http://schemas.microsoft.com/ink/2010/main" type="line" rotatedBoundingBox="346,15199 1668,14803 1920,15644 598,16040"/>
            </emma:interpretation>
          </emma:emma>
        </inkml:annotationXML>
        <inkml:traceGroup>
          <inkml:annotationXML>
            <emma:emma xmlns:emma="http://www.w3.org/2003/04/emma" version="1.0">
              <emma:interpretation id="{28DF8FEF-18D0-4BCC-8E58-EC3FAB5E2200}" emma:medium="tactile" emma:mode="ink">
                <msink:context xmlns:msink="http://schemas.microsoft.com/ink/2010/main" type="inkWord" rotatedBoundingBox="346,15199 1668,14803 1920,15644 598,16040"/>
              </emma:interpretation>
              <emma:one-of disjunction-type="recognition" id="oneOf0">
                <emma:interpretation id="interp0" emma:lang="en-GB" emma:confidence="0">
                  <emma:literal>AT</emma:literal>
                </emma:interpretation>
                <emma:interpretation id="interp1" emma:lang="en-GB" emma:confidence="0">
                  <emma:literal>At</emma:literal>
                </emma:interpretation>
                <emma:interpretation id="interp2" emma:lang="en-GB" emma:confidence="0">
                  <emma:literal>Ar</emma:literal>
                </emma:interpretation>
                <emma:interpretation id="interp3" emma:lang="en-GB" emma:confidence="0">
                  <emma:literal>AF</emma:literal>
                </emma:interpretation>
                <emma:interpretation id="interp4" emma:lang="en-GB" emma:confidence="0">
                  <emma:literal>As</emma:literal>
                </emma:interpretation>
              </emma:one-of>
            </emma:emma>
          </inkml:annotationXML>
          <inkml:trace contextRef="#ctx0" brushRef="#br0">780-108 34 0,'-8'4'17'0,"16"0"-19"0,-3-8 27 16,-1 4-25-16,5 0 0 15,4 0 0-15,1 4 1 16,3 0-1-16,1 8 0 16,0 4 1-16,0 11 0 15,4 1-1-15,0 7 1 0,0 8-1 16,0 5 1-16,-9-9-3 16,1-3 0-16,-1 3-2 15,-4-4 0-15,-5-7-6 16,1 0 0-16</inkml:trace>
          <inkml:trace contextRef="#ctx0" brushRef="#br0" timeOffset="-421.8801">5 148 40 0,'-9'0'20'0,"9"-12"-27"0,5 4 38 16,4 1-31-16,-1-5 0 16,6 0 0-16,3 0 1 15,10 4-1-15,4-4 0 16,4 1 0-16,5-1 1 15,0 0-1-15,9 0 0 16,0 8 0-16,4 0 0 16,-4 0-2-16,-10 0 0 15,1 4-3-15,-9 8 1 0,-4 0-7 16,-1 8 1-16</inkml:trace>
          <inkml:trace contextRef="#ctx0" brushRef="#br0" timeOffset="-750.0081">41-41 22 0,'-14'12'11'0,"-3"-8"-9"0,12-4 12 16,1 0-14-16,-1 0 0 15,1 4 0-15,-1 0 1 16,5 0-1-16,-4 0 0 15,4 4 1-15,-4-1 1 16,-1 1-1-16,1 4 0 16,4 4 0-16,0 4 1 0,0-1-1 15,0 9 1-15,0 3 0 16,0-3 0-16,0 3-1 16,0 5 1-16,0-5-1 15,0 1 1-15,0-1-1 16,4-3 0-16,1-4 0 15,-5-9 0-15,0 1 0 16,0-8 0-16,0-8 0 16,0-8 0-16,0-4 0 15,0-7 0-15,0-5-1 16,0-12 1-16,4-3-1 16,-4-16 1-1,0-28-1 1,4 4 1-16,1 9-1 15,4 7 0-15,0 4 0 16,-1 7 1-16,1 13-1 16,0 7 1-16,0 5-1 15,4 7 0-15,5 8 0 0,4 12 0 16,-4 8-1-16,4 8 1 16,0 8-1-16,0-1 0 15,0 9 1-15,1 7 1 16,-1 8 0-16,-5 5 0 15,-3 3 0-15,-1 8 0 16,0-8 1-16,-4 0 0 16,0 4-2-16,0 0 0 0,4-8 0 15,1-7 0-15,-10-5-2 16,5-11 0-16,-5-5-3 16,1-3 1-16,-1-8-3 15,-8 0 0-15,-1-9-4 16,1-3 0-16</inkml:trace>
          <inkml:trace contextRef="#ctx0" brushRef="#br0" timeOffset="437.4734">559-84 27 0,'-13'-4'13'0,"17"-16"-2"0,-4 20 20 16,9-8-31-16,4 0 0 15,5 1 0-15,0-9 1 0,4 0-1 16,0-8 0-16,13-3 1 16,5-5 0-16,5 5 0 15,3-1 0-15,1 5 0 16,0 7 0-16,4 0 0 15,0 8 0-15,-9 0-1 16,-4 4 0-16,-9 8-5 16,-4 4 1-16,-9 0-8 15,-10 8 1-15</inkml:trace>
        </inkml:traceGroup>
      </inkml:traceGroup>
    </inkml:traceGroup>
    <inkml:traceGroup>
      <inkml:annotationXML>
        <emma:emma xmlns:emma="http://www.w3.org/2003/04/emma" version="1.0">
          <emma:interpretation id="{88D38E7E-9EF7-41FF-8818-0C3F0A08177B}" emma:medium="tactile" emma:mode="ink">
            <msink:context xmlns:msink="http://schemas.microsoft.com/ink/2010/main" type="paragraph" rotatedBoundingBox="555,16279 3075,15902 3227,16921 708,1729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C71F6CA-DD24-4A72-BC6B-068309DA9BC0}" emma:medium="tactile" emma:mode="ink">
              <msink:context xmlns:msink="http://schemas.microsoft.com/ink/2010/main" type="line" rotatedBoundingBox="555,16279 3075,15902 3227,16921 708,17298"/>
            </emma:interpretation>
          </emma:emma>
        </inkml:annotationXML>
        <inkml:traceGroup>
          <inkml:annotationXML>
            <emma:emma xmlns:emma="http://www.w3.org/2003/04/emma" version="1.0">
              <emma:interpretation id="{C4BDDD7C-86E5-427F-BE98-99AC7A50F6E5}" emma:medium="tactile" emma:mode="ink">
                <msink:context xmlns:msink="http://schemas.microsoft.com/ink/2010/main" type="inkWord" rotatedBoundingBox="555,16279 3075,15902 3227,16921 708,17298"/>
              </emma:interpretation>
              <emma:one-of disjunction-type="recognition" id="oneOf1">
                <emma:interpretation id="interp5" emma:lang="en-GB" emma:confidence="0">
                  <emma:literal>Risk</emma:literal>
                </emma:interpretation>
                <emma:interpretation id="interp6" emma:lang="en-GB" emma:confidence="0">
                  <emma:literal>risk</emma:literal>
                </emma:interpretation>
                <emma:interpretation id="interp7" emma:lang="en-GB" emma:confidence="0">
                  <emma:literal>Rise</emma:literal>
                </emma:interpretation>
                <emma:interpretation id="interp8" emma:lang="en-GB" emma:confidence="0">
                  <emma:literal>frisk</emma:literal>
                </emma:interpretation>
                <emma:interpretation id="interp9" emma:lang="en-GB" emma:confidence="0">
                  <emma:literal>rise</emma:literal>
                </emma:interpretation>
              </emma:one-of>
            </emma:emma>
          </inkml:annotationXML>
          <inkml:trace contextRef="#ctx0" brushRef="#br0" timeOffset="1593.7675">200 1078 21 0,'-13'11'10'0,"-1"-7"-5"15,14-4 9-15,-4 4-12 16,4 0 0-16,-4 0 0 16,4 4 1-16,-5 4-4 0,5 4 0 15,0 3 3-15,0-3 1 16,0 8-1-16,0 15 0 15,5 4 1-15,3 5 0 16,1 7-1-16,0 4 1 16,4-8-2-16,-4-4 1 15,0 8-1-15,0-3 1 16,-5-5 6-16,-4 0 0 16,0-11-7-16,0-5 1 0,0-7 0 15,0-13 0-15,-4 5-1 16,0-12 0-16,-1-8-7 15,1-12 0-15,-5-3 6 16,-4-13 1-16,-1 1-1 16,-3-17 0-16,3 1 0 15,-3-4 1-15,-1-4-1 16,0-8 1-16,5 0 0 16,0-4 0-16,8-8 0 15,1 12 1-15,8-4-1 16,5 0 0-16,4 4-2 15,1 4 1-15,-1 12-1 16,0 11 0-16,5 9-1 16,4 11 1-16,-4 8 0 15,4 16 0-15,0 16 1 16,-4 3 1-16,-1 13-2 16,-3 11 1-16,-5 0 1 15,-1-4 0-15,-3 1-1 0,-5-9 0 16,0 0-1-16,-5-7 0 15,1-5 0-15,0-7 1 16,-5 0-2-16,0-8 0 16,0-8 1-16,5-4 1 15,-1 0 0-15,1 0 0 16,4 0 0-16,9 0 0 16,4 0 1-16,5 7 0 15,8 5 0-15,14 4 1 0,0 4-1 16,9-1 1-16,-1-7 0 15,1 8 0-15,4-4-3 16,-4-1 1-16,-5 1-3 16,-4 0 0-16,-4-4-3 15,-5-4 0-15,-5-1-6 16,-8 1 0-16,-5 0 0 16,-4-8 1-16</inkml:trace>
          <inkml:trace contextRef="#ctx0" brushRef="#br0" timeOffset="1921.8447">887 1011 40 0,'-22'15'20'0,"13"-3"-28"0,9-8 42 15,4 4-33-15,5 4 0 16,4 0 1-16,5 7 0 16,4 5-3-16,0 3 1 15,0 1-11-15,5 4 0 0,4 7 10 16,-4 0 0-16,-5-3-4 15,-9 3 1-15,0-11-8 16,-4-1 1-16</inkml:trace>
          <inkml:trace contextRef="#ctx0" brushRef="#br0" timeOffset="3937.4861">829 790 40 0,'-4'4'20'0,"4"-16"-26"16,4 4 36-16,5 0-31 15,0-3 1-15,0 3-3 16,4-8 1-16,0 12-3 16,1 0 0-16,-6 12-5 15,-3 8 0-15</inkml:trace>
          <inkml:trace contextRef="#ctx0" brushRef="#br0" timeOffset="2546.9053">1463 924 37 0,'-23'0'18'0,"10"-16"-25"0,13 16 29 16,0-12-22-16,0 1 1 15,0-1-1-15,0 0 1 16,5-4-1-16,-5 0 0 16,0 5 0-16,0-1 0 15,-5-4 0-15,1 4 1 16,-5 0 0-16,0 1 1 0,0 11-1 15,0 4 1-15,0 3 0 16,-4-3 0-16,4 8-1 16,0 8 1-16,-4 4-1 15,9-1 0-15,-1 1-1 16,1-1 0-16,8-3 0 16,1 4 0-16,4-1-1 15,-5 5 1-15,5-4-1 16,4 3 1-16,5 1 0 15,4-5 0-15,5 1 0 16,-1 0 0-16,5-5 0 16,0 1 0-16,0 4 0 15,0 3 0-15,0 1 0 16,-9 3 0-16,-4 1-1 16,-5 3 1-16,1-3-1 15,-14 3 1-15,-5 1-1 16,-4-1 0-16,-8-4-1 0,-5 1 0 15,-5-8-3-15,5-5 0 16,0-11-5-16,4 4 0 16</inkml:trace>
          <inkml:trace contextRef="#ctx0" brushRef="#br0" timeOffset="3015.5999">1799 900 39 0,'-26'24'19'0,"-1"-8"21"15,27-8 34-15,0-1-98 16,0 1 0-16,9 0-1 16,-5-4 1-16,1 8 36 15,4 0 0-15,0 4-24 16,-1 3 1-16,10 5 11 16,0 3 1-16,0 1 0 15,-1 0 0-15,6-1 1 16,-6 5 0-16,1-5 0 15,0-7 0-15,-5-8 0 0,0-8 1 16,5-8-1-16,-5-8 1 16,-4-12-1-16,0-15 0 15,4-4-1-15,9-5 0 16,5-15 0-16,0 0 0 16,-1 4-3-16,1 0 0 15,-1-4-4-15,1 16 0 16,-5 4-7-16,0 11 0 15</inkml:trace>
          <inkml:trace contextRef="#ctx0" brushRef="#br0" timeOffset="3343.7407">2030 1062 43 0,'4'0'21'0,"-4"0"-26"15,5 4 35-15,8 0-36 16,9 0 1-16,9 3 6 0,9 5 0 15,9 4 1-15,8 0 1 16,1 3-4-16,4 1 1 16,-5-4 0-16,1 4 0 15,-9-1-6-15,-9 5 0 16,-5 0-6-16,-8 3 1 16</inkml:trace>
        </inkml:traceGroup>
      </inkml:traceGroup>
    </inkml:traceGroup>
    <inkml:traceGroup>
      <inkml:annotationXML>
        <emma:emma xmlns:emma="http://www.w3.org/2003/04/emma" version="1.0">
          <emma:interpretation id="{246D2C77-90D8-4136-A98E-8FA78CE0E59F}" emma:medium="tactile" emma:mode="ink">
            <msink:context xmlns:msink="http://schemas.microsoft.com/ink/2010/main" type="paragraph" rotatedBoundingBox="899,17437 4433,16525 4678,17472 1143,1838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F3FDEC4-7266-49AA-B049-38D9909E6DCF}" emma:medium="tactile" emma:mode="ink">
              <msink:context xmlns:msink="http://schemas.microsoft.com/ink/2010/main" type="line" rotatedBoundingBox="899,17437 4433,16525 4678,17472 1143,18385"/>
            </emma:interpretation>
          </emma:emma>
        </inkml:annotationXML>
        <inkml:traceGroup>
          <inkml:annotationXML>
            <emma:emma xmlns:emma="http://www.w3.org/2003/04/emma" version="1.0">
              <emma:interpretation id="{B722BDA1-A664-4E7B-8D2F-8194670E2FBD}" emma:medium="tactile" emma:mode="ink">
                <msink:context xmlns:msink="http://schemas.microsoft.com/ink/2010/main" type="inkWord" rotatedBoundingBox="899,17437 4433,16525 4678,17472 1143,18385"/>
              </emma:interpretation>
              <emma:one-of disjunction-type="recognition" id="oneOf2">
                <emma:interpretation id="interp10" emma:lang="en-GB" emma:confidence="0">
                  <emma:literal>zone</emma:literal>
                </emma:interpretation>
                <emma:interpretation id="interp11" emma:lang="en-GB" emma:confidence="0">
                  <emma:literal>wont</emma:literal>
                </emma:interpretation>
                <emma:interpretation id="interp12" emma:lang="en-GB" emma:confidence="0">
                  <emma:literal>wort</emma:literal>
                </emma:interpretation>
                <emma:interpretation id="interp13" emma:lang="en-GB" emma:confidence="0">
                  <emma:literal>ionize</emma:literal>
                </emma:interpretation>
                <emma:interpretation id="interp14" emma:lang="en-GB" emma:confidence="0">
                  <emma:literal>Zionist</emma:literal>
                </emma:interpretation>
              </emma:one-of>
            </emma:emma>
          </inkml:annotationXML>
          <inkml:trace contextRef="#ctx0" brushRef="#br0" timeOffset="4859.3727">413 2302 31 0,'0'-8'15'0,"9"-3"-15"0,-9 11 26 16,4-4-26-16,5-4 1 15,0 0 0-15,4 4 1 16,0-4-2-16,5 0 0 15,-5 0 2-15,1 0 1 16,3 4 0-16,5-3 0 16,5 3 0-16,-5-4 1 0,5 8-2 15,-1 0 0-15,5 0-2 16,-4 0 1-16,0 0-1 16,-1 12 0-16,-4 11-1 15,-4 5 0-15,0-1-1 16,-9 9 1-16,-9 7-1 15,-9 0 1-15,-5 13 0 16,-3 3 0-16,-5-4 1 16,-1 8 0-16,6-12 0 15,-1-8 1-15,0-3 0 16,0-13 1-16,5 1-1 16,4-5 0-16,0-7 0 15,9-4 0-15,5-12 1 16,8-4 0-16,9-4 0 15,9-8 0-15,14-3-1 16,3-1 1-16,6 4-1 16,3-11 1-16,14 7-5 0,-5-8 1 15,1 5-3-15,-14 7 1 16,-4-4-4-16,0 1 1 16,-5-5-7-16,0 0 0 15</inkml:trace>
          <inkml:trace contextRef="#ctx0" brushRef="#br0" timeOffset="5468.8209">1777 2184 35 0,'-35'12'17'0,"21"-32"-14"15,10 20 18 1,-5-8-21 0,-4-3 1-16,0-1 0 15,-5-8 0-15,0 8-1 16,0-4 0-16,1 9 1 15,-5 7 1-15,4 4-1 16,0-1 1-16,5 9-1 16,4 4 1-16,0-4-1 0,5 15 0 15,4 1-1-15,9 7 1 16,4-3-2-16,5 3 1 16,4 1 0-16,9 3 0 15,-5 1 0-15,1-9 0 16,4 5 0-16,-5-5 1 15,10-11-1-15,-5-5 1 16,0-7-1-16,-5-4 1 16,1-4-1-16,-5-8 1 15,5-7 0-15,-9-9 0 0,-1 4-1 16,-3-11 1-16,-10-9-1 16,-4 1 1-16,-4 0-2 15,-10-9 1-15,-8 5-1 16,-13-4 1-16,4 7 0 15,0 5 0-15,0 0-1 16,0 11 1-16,0 12-1 16,0 0 1-16,4 12-4 15,0 0 1-15,5 4-8 16,9 0 0-16,4 4-1 16,5 4 0-16</inkml:trace>
          <inkml:trace contextRef="#ctx0" brushRef="#br0" timeOffset="4906.2492">1613 2318 0 0,'5'-35'0'0</inkml:trace>
          <inkml:trace contextRef="#ctx0" brushRef="#br0" timeOffset="6359.389">2318 1991 24 0,'-22'8'12'0,"-9"4"-16"0,26-12 21 15,-4-4-17-15,0 4 1 0,-4-4 0 16,4-8 0-16,0 12 0 16,0-12 0-16,5 8 2 15,0 0 0-15,-1 4 1 16,5 0 0-16,5 4 0 15,3 8 1-15,6 0-1 16,3 8 0-16,10 11-1 16,-5 5 0-16,5 3-2 15,-1 12 1-15,1-11-1 16,-9 7 0-16,4-8 0 16,-9-3 1-16,-4-5-1 15,0-7 1-15,-5-4-1 16,-4-9 1-16,0-7-1 15,-4-8 1-15,-1-4-2 16,-3-7 0-16,-1-13-2 16,-5-7 1-16,1-5-1 15,0-3 1-15,-5 0 0 16,0-5 1-16,-4 9 0 0,5-8 1 16,3 7-7-16,1 1 1 15,4 4 6-15,5 3 1 16,-1 5-2-16,5 3 0 15,5 8 1-15,4 4 1 16,4 4 5-16,5 16 1 16,4 4-8-16,4 8 1 15,5 0 0-15,9 7 1 16,4 5-2-16,5 7 0 0,0 4 0 16,0 1 0-16,-5 3 0 15,0 4 1-15,1-8-1 16,-1-11 0-16,-4-5 0 15,-5-7 1-15,1-8-1 16,-10-4 1-16,1-12-1 16,-5-12 1-16,-9-15 0 15,-4-5 0-15,-9-11-1 16,-9 0 1-16,-4-12-1 16,-9 0 1-16,-5-1-1 15,-4 1 0-15,-4 12-2 16,8 4 1-16,1-4-3 15,-5 11 1-15,0-3-4 16,4 3 1-16,5 5-4 16,13 7 1-16,0 4-5 15,9 9 0-15</inkml:trace>
          <inkml:trace contextRef="#ctx0" brushRef="#br0" timeOffset="6906.2715">3195 1578 37 0,'-9'4'18'0,"-9"19"-24"0,18-15 32 15,-4-4-26-15,-1 0 0 16,1 8 0-16,0 0 0 16,4-5-1-16,0-3 1 15,0 0 1-15,4 0 0 16,5 8 1-16,4 0 0 16,5 19 0-16,4 9 1 0,5-5 0 15,4 5 0-15,0 3-3 16,-5 4 0-16,5-7-5 15,-4-1 1-15,-5-11-8 16,-4-1 1-16</inkml:trace>
          <inkml:trace contextRef="#ctx0" brushRef="#br0" timeOffset="7281.3131">3018 1641 36 0,'-9'0'18'0,"9"-24"-22"0,4 16 29 16,1 0-28-16,4-4 0 15,4 1 6-15,5-9 1 16,8-8-2-16,5 1 0 16,5-9 1-16,8-7 0 15,0 4 0-15,-4-1 1 0,0 5-5 16,-5 3 1-16,1 5-5 15,-1 3 0-15,-4 8-7 16,-4 9 0-16</inkml:trace>
          <inkml:trace contextRef="#ctx0" brushRef="#br0" timeOffset="8343.7927">3128 1684 36 0,'-4'4'18'0,"13"8"-24"16,-5-4 31-16,1-1-25 15,4 5 0-15,-1 8 0 16,6 0 1-16,-1 11-1 16,5 1 1-16,-1 3 0 15,6-3 1 1,16 23 1-1,-3-8 0-15,-5 0 1 16,-5-11 0-16,-3-1-1 16,-6-15 1-16,1 0-1 15,0-5 1-15,0-3-2 16,-5-4 0-16,9 0-1 16,-4-8 0-16,-1 0 0 15,6-8 1-15,8 0-1 16,4-8 0-16,0-3-1 0,10-5 1 15,-1 12-2-15,0-7 0 16,-4 3-3-16,5-4 1 16,-6 4-3-16,1 1 1 15,-4-1-5-15,-1 8 1 16,1-4-5-16,-1 12 1 16</inkml:trace>
          <inkml:trace contextRef="#ctx0" brushRef="#br0" timeOffset="7625.062">3363 1857 49 0,'-4'0'24'0,"8"-27"-34"0,5 15 44 16,0 0-9-16,0-8 0 15,0 1-28-15,4 3 0 16,0 0-10-16,5-4 0 16,4 1 11-16,0 3 1 15,9-4-13-15,0 5 0 16,5-1 14-16,-1 0 0 16,1 4-1-16,-5 4 0 15,0 4-5-15,0 8 0 0,-5 8-5 16,-4 4 1-16</inkml:trace>
        </inkml:traceGroup>
      </inkml:traceGroup>
    </inkml:traceGroup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6-14T11:46:13.136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F7F3DBCA-94AE-4DB4-BD1F-6914BE003EDF}" emma:medium="tactile" emma:mode="ink">
          <msink:context xmlns:msink="http://schemas.microsoft.com/ink/2010/main" type="inkDrawing" rotatedBoundingBox="920,13716 4273,8954 8627,12020 5275,16782" hotPoints="7366,12922 4597,15691 1828,12922 4597,10153" semanticType="enclosure" shapeName="Circle"/>
        </emma:interpretation>
      </emma:emma>
    </inkml:annotationXML>
    <inkml:trace contextRef="#ctx0" brushRef="#br0">6296-4479 26 0,'-9'-8'13'0,"9"-8"-12"0,0 9 13 15,0-5-14-15,0 0 1 16,0 0 0-16,0 0 0 16,0 8-1-16,0-7 0 15,-4-1 1-15,-1 0 1 16,-4 0-1-16,1-4 1 16,-1-7-1-16,-5 3 0 15,-3-4 0-15,-5 5 1 16,-9-9-1-16,-9 8 1 15,-13-3 0-15,-1-5 0 16,-43-11 0 0,4 3 1-16,13 9-1 15,-4-5 0-15,-5 1-1 16,-4 7 1-16,0-3-1 16,-13-1 0-16,0 4-1 15,4 5 1-15,-9-5-1 16,-4 4 0-16,-14 5 0 15,1 11 1-15,13 0-1 16,-14 0 0-16,1 0 0 16,-5 4 1-16,4 4-1 15,5 8 1-15,9-4-1 16,-9 7 1-16,0 9-1 16,0 4 0-16,0 19 0 15,13 12 0-15,-4-8 0 16,0 12 0-16,0-4 0 15,-1 12 0-15,6 8 0 0,3 15 0 16,19 5 0-16,4 3 0 16,-10 4 0-16,6 1 1 15,8-1 6-15,9 8 1 16,5 12-7-16,4 0 0 16,4-11 2-16,5 11 1 15,4-8-4-15,1 4 1 16,12 4-7-16,-4 0 0 15,9-4 6-15,5 4 0 0,8-8-2 16,5 8 0-16,4 4 1 16,4-8 1-16,5 4 0 15,14 8 0-15,8 4-1 16,13 4 0-16,10-1 1 16,8 5 0-16,26 8 1 15,1-13 1-15,-5-7-1 16,10-8 0-16,12-4 0 15,1-3 1-15,17-1-1 16,4-8 0-16,1-8 0 16,13 1 0-16,4-5-4 15,23-15 0-15,-14 0 3 16,9-5 1-16,9-3-1 16,18-8 1-16,-14-16 0 15,5-19 0-15,-5-9 3 16,5-15 1-16,-14-16-4 15,5-19 1-15,-4-9-1 16,8-7 1-16,-13-24-1 0,-4-16 0 16,-1 1 0-16,-3-17 0 15,-1-7-1-15,-9-16 1 16,-8-12-2-16,-5-8 1 16,-5-7 0-16,-12-5 0 15,-10-7 0-15,-13-1 0 16,-8 1 0-16,-10-9 1 15,-13 5 0-15,-9-4 1 0,-13 3-2 16,-13-3 1-16,-9 7-1 16,-9-3 0-16,-9 7 0 15,-9 9 1-15,-4 3-1 16,-9 0 1-16,-4 5-1 16,-9-1 0-16,-5 12 0 15,-4-4 1-15,-5 12-2 16,5-4 1-16,-5 4 0 15,-8 8 0-15,-9 3 0 16,-5 9 0-16,-13 4 0 16,0 7 0-16,4 0 0 15,-4-3 1-15,-13 3-1 16,-5 13 0-16,-13 7 0 16,0 8 0-16,13 0-1 15,-17 4 1-15,-10 15-3 16,-12 5 1-16,12 11-5 15,-21 9 1-15,-9 7-7 16,-19 28 1-16,-34 7-4 0,-5 17 0 16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6-14T10:47:46.380"/>
    </inkml:context>
    <inkml:brush xml:id="br0">
      <inkml:brushProperty name="width" value="0.15875" units="cm"/>
      <inkml:brushProperty name="height" value="0.15875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D047930D-AB2C-4A7D-94A0-992F86298242}" emma:medium="tactile" emma:mode="ink">
          <msink:context xmlns:msink="http://schemas.microsoft.com/ink/2010/main" type="inkDrawing" rotatedBoundingBox="14721,13330 23961,13788 23953,13949 14713,13490" shapeName="Other"/>
        </emma:interpretation>
      </emma:emma>
    </inkml:annotationXML>
    <inkml:trace contextRef="#ctx0" brushRef="#br0">-7 99 25 0,'0'-24'12'0,"0"12"-13"0,5 1 15 16,8 3-14-16,5 0 0 16,13-4 0-16,0 0 0 0,4 12-1 15,5-8 1-15,0 4 1 16,4 4 1-16,1 4-2 15,3 4 1-15,5 0-1 16,5 0 0-16,8-4 1 16,5 0 0-1,53-4 3 1,-4 4 1-16,-5-8-4 16,5 4 1-16,-5 4 0 15,-4 0 0-15,-1-4-1 16,-3 4 1-16,-1 0-6 15,-4 0 1-15,9 0 4 16,0-1 0-16,-10 1-1 16,1 0 1-16,5 0-1 15,-5 0 1-15,-1 0-1 16,6 0 1-16,-5 4-1 16,-5-4 1-16,5-4-1 0,4 4 1 15,5-4-1-15,13 4 0 16,-4-4 0-16,-5 4 1 15,0 0 1-15,0 7 1 16,1 1-5-16,8 0 0 16,-9 0 2-16,-9 0 0 15,0 0 0-15,5-5 0 16,4 5-3-16,-13-4 1 16,9-4 4-16,-9 0 0 0,0 0-2 15,4 0 1 1,9 0-1-16,-13 0 1 0,5 8-1 15,3-5 1-15,-3 1-1 16,3 0 1-16,10 0-1 16,-9 0 0-16,4 0 0 15,0-4 0-15,-4 0 0 16,8 0 0-16,6 0 0 16,-10 3 0-16,4 1 0 15,-3 0 1-15,-6 0-1 16,10 0 0-16,0 0 0 15,-10 0 0-15,1 0 0 16,0-1 0-16,-9 5 0 16,8 0 0-16,-3-4 0 15,4 0 0-15,-10-4 0 16,1 0 0-16,0 0 0 16,0 0 0-16,-9-4 0 15,5 0 0-15,-1-4 0 0,-4 4 1 16,0-4-2-16,9 0 1 15,-18 0-5-15,0-4 1 16,5 8-6-16,-5-4 1 16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6-14T10:47:48.619"/>
    </inkml:context>
    <inkml:brush xml:id="br0">
      <inkml:brushProperty name="width" value="0.15875" units="cm"/>
      <inkml:brushProperty name="height" value="0.15875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9026F797-67D0-4240-B830-1F1AA1275D5E}" emma:medium="tactile" emma:mode="ink">
          <msink:context xmlns:msink="http://schemas.microsoft.com/ink/2010/main" type="inkDrawing" rotatedBoundingBox="14569,11139 30314,11149 30313,11480 14568,11470" shapeName="Other"/>
        </emma:interpretation>
      </emma:emma>
    </inkml:annotationXML>
    <inkml:trace contextRef="#ctx0" brushRef="#br0">-4 63 29 0,'-4'0'14'0,"31"-16"-17"0,-14 4 21 0,5 4-18 16,4-4 0-16,0 5 0 15,9-5 0-15,4 4-1 16,5 4 1-16,0 4 0 16,4 4 0-16,-4 0-1 15,9 4 1-15,9 4 0 16,8-5 0-16,9 5 0 15,5 0 1-15,9 4-1 16,4-4 0-16,0-5 0 16,4 1 1-16,5 0-1 15,0 4 1-15,9 0-1 16,4 0 0-16,-4-4 1 16,4-5 0-16,5 5 0 15,12 0 1-15,6 4-1 16,4-8 1-16,4-4-1 15,4 4 1-15,10 0-1 16,-5-4 0-16,4 0-1 0,1 4 0 16,-1 4 0-16,5 0 1 15,-4-1-1-15,-1 1 0 16,10 8 0-16,-10-4 0 16,5-4 0-16,0-4 1 15,9 0-1-15,-5-4 0 16,5 0-9-16,0 0 0 15,13 0 9 1,-142 31 0-16,231-55 0 16,-5 28 0-16,-31 4 0 15,-22 4 1-15,-8 0 8 16,-23-4 0-16,-9 0-9 16,9-8 0-16,-18-4 0 15,1 0 1-15,-10-8-1 16,5 4 0-16,-13-4 0 15,-5 0 0-15,0 1 0 16,-13-1 1-16,4 0-1 16,-4 4 0-16,-4 4 0 15,4 0 0-15,-5 4 0 16,-8-4 0-16,4 0 0 16,-5 0 0-16,1-7-1 15,0 7 1-15,-1 0 0 16,-13-4 0-16,1 0 1 15,-1 0 0-15,-4 0-1 16,0 0 1-16,4-3-1 0,-4-5 1 16,-4 4-1-16,3-4 0 15,1 8-1-15,0-3 0 16,0 3 0-16,0 12 1 16,-4 0 0-16,-5 0 0 15,4-1 0-15,0 5 0 16,5 0 0-16,-9-4 0 15,0-4 0-15,-4 4 0 16,4-4 0-16,0 0 0 16,0-4 0-16,9 4 0 0,-4 4 0 15,3-4 0-15,1 0 0 16,0-4 1-16,5 4-1 16,8 0 0-16,-5 0 0 15,6 0 1-15,3 0-1 16,1-4 1-16,13-4-1 15,-5 4 0-15,1 0 0 16,-1-3 1-16,-4 3-2 16,5-8 1-16,-5 8 0 15,-13 0 0-15,4 8 0 16,4 0 0-16,-3 0 0 16,8 4 0-16,0 3 0 15,4 13 1-15,-4-4-3 16,-9-4 0-16,14 3-5 15,-10 1 1-15,-8 4-4 16,-9-5 0-16</inkml:trace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6-14T10:49:12.947"/>
    </inkml:context>
    <inkml:brush xml:id="br0">
      <inkml:brushProperty name="width" value="0.15875" units="cm"/>
      <inkml:brushProperty name="height" value="0.15875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52E3479F-93A4-401B-AC05-68C8566918FF}" emma:medium="tactile" emma:mode="ink">
          <msink:context xmlns:msink="http://schemas.microsoft.com/ink/2010/main" type="inkDrawing" rotatedBoundingBox="13744,8440 26478,8844 26464,9266 13731,8863" shapeName="Other"/>
        </emma:interpretation>
      </emma:emma>
    </inkml:annotationXML>
    <inkml:trace contextRef="#ctx0" brushRef="#br0">7 140 39 0,'-27'-24'19'0,"36"20"-17"0,0-4 20 16,9 1-23-16,8-1 1 15,10-8-1-15,8 0 1 16,14 0 1-16,17 5 0 0,0-1-1 16,9 0 1-16,9 8 0 15,9 4 1-15,13 0-1 16,9 4 1-16,5 0-1 16,17 4 1-16,9 0-1 15,9 0 0-15,13 3-1 16,14 1 1-16,4-4 0 15,0-4 0-15,9-4 0 16,4 4 1-16,-9 0-1 16,9 0 1-16,-4 0-1 15,-13 8 1-15,4-5-1 16,4 5 1-16,0 8-2 16,-4 0 1-16,9-1-1 15,0 1 1-15,-9-4-1 16,0-4 0-16,0-5 0 15,-14 1 0-15,-4 0-1 16,-4 0 1-16,0 4 0 0,0 4 0 16,-9-1 0-16,0 1 0 15,-1 16 0-15,6 3 0 16,-5 4 0-16,-9-7 0 16,4-4 0-16,5-13 1 15,0 1-1-15,-9-8 0 16,5-4 0-16,4-8 1 15,-5 0-1-15,-4-4 1 16,-4-8-1-16,8 1 0 16,-4-1 0-16,0-4 0 0,-8 4 0 15,12 5 1-15,1-5-2 16,-5 4 1-16,0 0 0 16,9-4 1-16,4 5-1 15,-9-1 0-15,1 0 0 16,-1 8 1-16,5 8-1 15,-4 8 1-15,4-8-1 16,-9 0 1-16,9-4-1 16,-5 0 0-16,-4-4-2 15,-4 4 1-15,-9-8-4 16,8-8 0-16,-4 4-5 16,14 1 0-16,-5-5-5 15,5-4 1-15</inkml:trace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6-14T10:49:19.689"/>
    </inkml:context>
    <inkml:brush xml:id="br0">
      <inkml:brushProperty name="width" value="0.15875" units="cm"/>
      <inkml:brushProperty name="height" value="0.15875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B3EA40D7-3D41-4EF4-B170-73E9A21EF999}" emma:medium="tactile" emma:mode="ink">
          <msink:context xmlns:msink="http://schemas.microsoft.com/ink/2010/main" type="inkDrawing" rotatedBoundingBox="13990,2292 25211,2486 25151,5937 13931,5742" hotPoints="25883,4184 19737,5748 13608,4118 19754,2554" semanticType="enclosure" shapeName="Ellipse"/>
        </emma:interpretation>
      </emma:emma>
    </inkml:annotationXML>
    <inkml:trace contextRef="#ctx0" brushRef="#br0">6204 484 33 0,'-31'-43'16'0,"-31"-4"-12"16,49 31 16-16,-10-4-20 0,-3 0 0 16,-5 1 0-16,0-1 0 15,-14 0 0-15,-17 1 0 16,-8-1 0-16,-15 4 0 16,-12 4-1-16,-5 5 1 15,-26-1 0-15,-14 4 1 16,-22 4-1-16,4 4 1 15,-12 0 0-15,-10-4 1 16,5 4-1-16,-14-1 1 16,5-3-1-16,-9 0 1 0,14 0-2 15,-10 4 1-15,-13 4-1 16,9 4 0-16,-13 0 0 16,-9 4 0-16,4 15 3 15,-8 16 1-15,-1 5-4 16,14 3 1-16,9 0 0 15,-1 4 0-15,14-8-1 16,9 4 1-16,27 4-4 16,-1-4 0-16,14 16 4 15,13 4 0-15,13 0-1 16,13 8 1-16,10-1 0 16,17 5 1-16,22 8-2 15,23 15 1-15,21 0-1 16,14 12 1-16,13-16-1 15,18 5 0-15,13-9 0 16,9-3 0-16,9-1-1 16,18-3 1-16,8-9 0 15,27 9 0-15,9-13-1 0,35-7 1 16,19 0 0-16,12-12 1 16,31-4-1-16,9-8 0 15,23-7 0-15,21-1 1 16,-4-12 0-16,9 1 0 15,-4-1 0-15,13 13 1 16,-5-9-1-16,14 12 1 16,0-3 0-16,4 7 0 0,4-8-1 15,1 1 0-15,-1-5-1 16,10-8 1-16,8-15-1 16,5-12 1-16,-1-12-1 15,-3-11 0-15,-10-5 2 16,-4-11 0-16,-4-9-2 15,-10-11 1-15,5-8-1 16,-4-12 0-16,-31 4 0 16,-1-11 1-16,-21-1-2 15,-27-19 0-15,-9-9 1 16,-27-3 1-16,-21 8-1 16,-45 23 1-16,4-39-1 15,-30 4 1-15,-27-4-4 16,-23 4 1-16,-21 7 2 15,-18 5 0-15,-22 0 0 16,-18 3 1-16,-23-7-1 16,-21 0 0-16,-5 4 1 15,-35 3 1-15,-9-3-2 0,-22 3 1 16,-22-3-8-16,-27 0 0 16,-14-5 7-16,-21 9 1 15,-36 15 1-15,-13 13 0 16,-31 7-2-16,-13 4 1 15,-32 19 6-15,-26 13 0 16,-31 7-7-16,-18 24 0 16,-30 4-2-16,-1 4 1 15,-22 0-3-15,-9-4 0 16,14 4-7-16,-18 15 1 0,-1-3-6 16,19-32 1-16</inkml:trace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6-14T10:56:01.754"/>
    </inkml:context>
    <inkml:brush xml:id="br0">
      <inkml:brushProperty name="width" value="0.15875" units="cm"/>
      <inkml:brushProperty name="height" value="0.15875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6F8F0FED-9EDC-4604-938F-ABDE629BD68D}" emma:medium="tactile" emma:mode="ink">
          <msink:context xmlns:msink="http://schemas.microsoft.com/ink/2010/main" type="inkDrawing" rotatedBoundingBox="16690,7073 27461,7359 27455,7585 16684,7300" shapeName="Other"/>
        </emma:interpretation>
      </emma:emma>
    </inkml:annotationXML>
    <inkml:trace contextRef="#ctx0" brushRef="#br0">0 97 36 0,'9'-23'18'0,"39"-13"-18"0,-26 24 18 15,14 4-18-15,4 1 0 16,8 3 0-16,1 0 0 15,9 0 0-15,8 4 0 0,10 4-1 16,-1 0 1-16,22 7-1 16,5 5 1-16,-4 4 0 15,8-4 0-15,9-1 0 16,5 1 0-16,8 0 0 16,1 0 0-16,4-5 0 15,4 1 1-15,9-4-1 16,5-4 0-16,0-4 1 15,12 0 0-15,6 0-1 16,-1-4 1-16,5 0-1 16,0-4 1-16,13 4-1 15,-9 4 0-15,5 0 0 16,-5 0 1-16,9 0-1 16,-18 4 1-16,1 4-1 15,-1 0 1-15,-4 4-1 16,-9 4 1-16,-9-5-1 0,9 1 1 31,67 4 0-15,-23 0 0-16,-13 3-1 0,-9 1 1 15,-8 0-1-15,-14-1 1 16,-5-3-1-16,1 0 1 16,-9-4-1-16,4-4 1 15,-9 0-1-15,9-8 1 16,5 0-1-16,0-4 1 15,8-4-1-15,-4-4 0 16,5 0 0-16,-5 0 1 16,0 4-1-16,-4 1 0 0,-5-5 0 15,0 4 0-15,-9 8 0 16,5 4 0-16,-14 0 0 16,-3 0 1-16,-6 4-2 15,5-5 1-15,-4 1 0 16,-9-4 0-16,-1 0 0 15,-8-4 0-15,-9 1 0 16,0-9 1-16,-4 8-1 16,4-4 0-16,-9 4 0 15,-9 0 0-15,-4 4 0 16,-4 0 0-16,-10 0 0 16,-3-4 0-16,-10 4 0 15,0-4 0-15,-13 0 0 16,0 0 0-16,-9 0 0 15,-4 0 1-15,0 0-3 16,-5 4 1-16,0 0-10 16,5 8 0-16</inkml:trace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6-14T10:56:05.442"/>
    </inkml:context>
    <inkml:brush xml:id="br0">
      <inkml:brushProperty name="width" value="0.15875" units="cm"/>
      <inkml:brushProperty name="height" value="0.15875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D661188D-1135-408D-84D1-2730A82911E5}" emma:medium="tactile" emma:mode="ink">
          <msink:context xmlns:msink="http://schemas.microsoft.com/ink/2010/main" type="writingRegion" rotatedBoundingBox="25048,3060 30208,2959 30249,5035 25089,5136"/>
        </emma:interpretation>
      </emma:emma>
    </inkml:annotationXML>
    <inkml:traceGroup>
      <inkml:annotationXML>
        <emma:emma xmlns:emma="http://www.w3.org/2003/04/emma" version="1.0">
          <emma:interpretation id="{81588464-3903-4892-9612-1DFA79C587F3}" emma:medium="tactile" emma:mode="ink">
            <msink:context xmlns:msink="http://schemas.microsoft.com/ink/2010/main" type="paragraph" rotatedBoundingBox="25048,3060 30208,2959 30249,5035 25089,513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BA44A54-FA4B-4FCE-A59F-CE4C7F275964}" emma:medium="tactile" emma:mode="ink">
              <msink:context xmlns:msink="http://schemas.microsoft.com/ink/2010/main" type="line" rotatedBoundingBox="25048,3060 30208,2959 30249,5035 25089,5136"/>
            </emma:interpretation>
          </emma:emma>
        </inkml:annotationXML>
        <inkml:traceGroup>
          <inkml:annotationXML>
            <emma:emma xmlns:emma="http://www.w3.org/2003/04/emma" version="1.0">
              <emma:interpretation id="{9992857C-CDDC-4909-BD1E-D77FDC8289E3}" emma:medium="tactile" emma:mode="ink">
                <msink:context xmlns:msink="http://schemas.microsoft.com/ink/2010/main" type="inkWord" rotatedBoundingBox="25048,3060 30208,2959 30249,5035 25089,5136"/>
              </emma:interpretation>
              <emma:one-of disjunction-type="recognition" id="oneOf0">
                <emma:interpretation id="interp0" emma:lang="en-GB" emma:confidence="0">
                  <emma:literal>A</emma:literal>
                </emma:interpretation>
                <emma:interpretation id="interp1" emma:lang="en-GB" emma:confidence="0">
                  <emma:literal>a</emma:literal>
                </emma:interpretation>
                <emma:interpretation id="interp2" emma:lang="en-GB" emma:confidence="0">
                  <emma:literal>E</emma:literal>
                </emma:interpretation>
                <emma:interpretation id="interp3" emma:lang="en-GB" emma:confidence="0">
                  <emma:literal>K</emma:literal>
                </emma:interpretation>
                <emma:interpretation id="interp4" emma:lang="en-GB" emma:confidence="0">
                  <emma:literal>€</emma:literal>
                </emma:interpretation>
              </emma:one-of>
            </emma:emma>
          </inkml:annotationXML>
          <inkml:trace contextRef="#ctx0" brushRef="#br0">30 393 42 0,'-31'-59'21'0,"27"-24"-27"0,8 63 33 16,5-11-27-16,4-9 0 16,5 5 1-16,4 3 1 15,5 1-2-15,4 3 1 16,4 8 2-16,1 8 0 16,-1 12-1-16,5 8 1 15,9 0-1-15,8 16 1 16,10 8-1-16,-1 15 0 15,5 12-2-15,9 20 1 0,-1 20-1 16,-3 11 1-16,-1 13-1 16,0-9 1-16,5 5-1 15,-5-9 0-15,-4-7-1 16,-13-12 0-16,-1-16-5 16,-13-12 0-16,-8-4-8 15,-32-27 0-15</inkml:trace>
          <inkml:trace contextRef="#ctx0" brushRef="#br0" timeOffset="609.3625">172 607 57 0,'9'-52'28'0,"66"25"-37"15,-48 19 53-15,21-4-44 16,32 0 1-16,13 8-2 15,13 0 1-15,14 0 0 0,13 0 0 16,-5-4-1-16,9 0 0 16,-8-3-4-16,-10-5 1 15,-4 0-5-15,5 0 1 16,0 4-7-16,-5 8 0 16</inkml:trace>
          <inkml:trace contextRef="#ctx0" brushRef="#br0" timeOffset="-359.4129">1394-321 36 0,'0'-12'18'0,"-4"12"-20"0,-1-4 35 16,1 4-32-16,-5 4 1 15,-4 8 0-15,-5 3 1 16,0 9-4-16,-4 4 0 16,-9 11 2-16,-4 13 0 15,-1 3-1-15,-4 12 0 0,1 12 1 16,-10 4 1-16,-9 12 0 15,1 11 1-15,-5 13 0 16,-5 11 1-16,1-16-1 16,-5 5 1-16,5-12-3 15,4-9 1-15,8-7-2 16,6-12 0-16,-1-12-3 16,0-4 0-16,14-15-4 15,4-9 1-15,4-7-9 16,1-5 1-16</inkml:trace>
          <inkml:trace contextRef="#ctx0" brushRef="#br0" timeOffset="406.1896">818-290 58 0,'-13'-43'29'0,"4"43"-42"0,9 0 52 16,0 0-39-16,5 8 0 15,-1 19 0-15,9 5 1 16,5 47-2-16,4 12 1 16,9 7 0-16,-4 13 0 15,4 11 0-15,4 1 0 16,5-5 0-16,4 13 0 15,-8-25 0-15,-10-3 0 0,1-12-3 16,-9-5 0-16,-1-11-5 16,-8-15 0-16,-13-1-6 15,-9-24 1-15</inkml:trace>
          <inkml:trace contextRef="#ctx0" brushRef="#br0" timeOffset="-671.9449">1009 51 4 0,'4'-4'2'0,"32"-55"-5"15,-23 43 3-15</inkml:trace>
          <inkml:trace contextRef="#ctx0" brushRef="#br0" timeOffset="1218.7652">2156 193 53 0,'31'-39'26'0,"101"78"-33"16,-96-23 49-16,21 15-41 15,19 17 1-15,17 23 0 16,-22-20 0-16,61 60-3 15,10 11 0-15,-5-19 2 16,-4-8 0-16,-9-17-6 16,-18-10 0-16,-8-25-7 15,-1-19 1-15,-21-20-4 16,-14-32 1-16</inkml:trace>
          <inkml:trace contextRef="#ctx0" brushRef="#br0" timeOffset="1531.2103">3734-61 49 0,'-26'-63'24'0,"-10"75"-37"0,36-8 48 16,-13 12-33-16,-9 15 1 15,-9 9-1-15,-13 15 1 16,-23 16-6-16,-17 15 1 0,-4 9 2 16,-23-1 0-16,-4 5-1 15,-5-9 0-15,-4-7 1 16,18-8 0-16,9-8-1 16,4-12 1-16,8 0-2 15,10-4 0-15,18-3-9 16,-5-5 0-16,8-12-2 15,6-11 1-15</inkml:trace>
          <inkml:trace contextRef="#ctx0" brushRef="#br0" timeOffset="3624.9834">2266 813 34 0,'8'-7'17'0,"46"26"-17"16,-37-15 17-16,19 4-17 15,21-4 1-15,19 4-1 16,21-8 0-16,5-8-1 16,9-12 0-16,8-3 1 15,1-5 0-15,-9-3-1 16,4 3 0-16,-9 1-1 0,-8-1 0 16,-5 12-6-16,-9 12 1 15</inkml:trace>
          <inkml:trace contextRef="#ctx0" brushRef="#br0" timeOffset="953.1266">3077-462 44 0,'0'-36'22'0,"0"52"-29"16,0-8 39-16,0 4-31 15,0 11 1-15,0 5 0 16,-5 15 1-16,-4 17-4 16,1 23 1-16,-10 31 2 15,5 12 0-15,-14 20-1 16,-8 24 0-16,-1-4-2 15,-8 8 1-15,0-16-3 16,-1-12 1-16,1-24-4 0,0-23 0 16,-1-16-7-16,6-12 0 15</inkml:trace>
          <inkml:trace contextRef="#ctx0" brushRef="#br0" timeOffset="5750.067">3798 609 52 0,'0'-40'26'0,"89"25"-34"0,-40-1 50 0,13-4-42 16,26-3 1-16,19-5 0 16,12-4 0-16,5 13-2 15,9-5 0-15,-4 4-1 16,-14 1 1-16,-13-1-4 16,-9 4 0-16,-13 4-9 15,-10 1 0-15</inkml:trace>
          <inkml:trace contextRef="#ctx0" brushRef="#br0" timeOffset="5484.4342">3936-49 46 0,'13'-20'23'0,"76"68"-33"16,-63-33 45-16,10 17-35 15,21 23 1-15,10 16-1 16,-5 31 1-16,13 28-1 15,9 24 0-15,-8 3 1 16,-10 1 1-16,-4-1-3 16,0-19 1-16,-4-20-3 15,-1-15 1-15,-12-28-5 16,-10-20 0-16,-4-20-6 16,-18-27 0-16</inkml:trace>
          <inkml:trace contextRef="#ctx0" brushRef="#br0" timeOffset="5203.1225">4999-218 40 0,'-4'-36'20'0,"17"9"-20"16,-9 19 20-16,-4 0-21 15,14 0 1-15,-6 0-1 16,1 4 1-16,0-8 0 16,-9 12 0-16,-4 4 0 15,-10 12 1-15,-8 20 0 16,-4 34 0-16,-14 29 1 16,-9 19 1-16,-13 32-1 15,-13 23 0-15,8 0 0 0,10 4 0 16,-5-11-3-16,13-24 1 31,-4-16-10-31,4-32 1 16,0-27-3-16,1-31 0 15</inkml:trace>
          <inkml:trace contextRef="#ctx0" brushRef="#br0" timeOffset="6046.9426">4693-360 39 0,'-4'0'19'0,"-1"16"-17"0,5-4 27 16,0 15-28-16,0 16 1 16,5 24 0-16,-1 28 0 15,1 7-3-15,4 24 0 16,4 28 0-16,0 11 1 15,0 5-6-15,1-1 0 0,-14 16-6 16,-5-16 1-16</inkml:trace>
        </inkml:traceGroup>
      </inkml:traceGroup>
    </inkml:traceGroup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6-14T11:40:45.612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BEFD3204-2041-446A-91AF-CADEB67AB81F}" emma:medium="tactile" emma:mode="ink">
          <msink:context xmlns:msink="http://schemas.microsoft.com/ink/2010/main" type="inkDrawing" rotatedBoundingBox="5022,7534 9173,6760 9480,8403 5329,9177" hotPoints="9219,7676 7204,8771 4965,8275 6980,7181" semanticType="enclosure" shapeName="Ellipse"/>
        </emma:interpretation>
      </emma:emma>
    </inkml:annotationXML>
    <inkml:trace contextRef="#ctx0" brushRef="#br0">3308 163 24 0,'-18'-7'12'0,"-13"-9"-11"0,22 12 12 0,-4-4-14 16,-5 0 1-16,-4-4 0 15,0 0 0-15,-5 5 0 16,1-5 1-16,-1 4-1 15,-4 0 0-15,-4 0 1 16,-10-4 0-16,1 1-1 16,-14 3 1-16,1 0 0 15,-5 0 1-15,-5 4 0 16,-8 4 0-16,9 0-1 16,-10 0 1-16,-8 0-1 15,-9 4 1-15,0 0-1 16,0 0 0-16,-4 0 0 15,8 4 0-15,-4 3-1 16,-5 1 1-16,-3 8-1 16,-1 4 1-1,-49 11-1 1,14 4 1-16,-1 5-1 0,14-1 0 16,5 4 0-16,-1 4 0 15,14 5 0-15,13-1 0 16,9 4 0-16,4 0 0 15,9 0 0-15,0-4 0 16,9 0 0-16,4-4 0 16,14 4 0-16,9 1 0 15,13-1-1-15,8 12 1 16,10-4-1-16,13-4 1 16,4 8 0-16,14-8 0 0,8 0 0 15,0-8 0-15,19-4 0 16,8-3 0-16,8-5 0 15,10 0 1-15,18-3-1 16,-1-5 0-16,14-7 1 16,17-4 0-16,1-5 0 15,13-3 0-15,-5-4 0 16,9-8 0-16,9-4 0 16,9 0 0-16,-4-8-1 15,4-7 1-15,8 7 0 16,6-12 0-16,-19-7 0 15,5-5 0-15,-9-3-1 16,5 0 1-16,-10-1 0 16,-13-19 0-16,5 0-1 15,-9 4 1-15,-13-4-1 16,-9-4 0-16,-14 8 0 16,-4-8 1-16,-22-8 0 0,-14 4 0 15,-12-4 0-15,-14 4 1 16,-18-4-1-16,-13 0 0 15,-18 12 0-15,-8 0 1 16,-14 0-1-16,-18 12 1 16,-13 3-2-16,-8 5 0 15,-14-4 1-15,-14 11 1 16,-17-3-2-16,-13 7 1 16,-9 5-1-16,-14 3 0 0,-17 8 1 15,0 4 0-15,-9-4-4 16,-5 12 1-16,-4 16-5 15,-13 8 1-15,4-1-7 16,1 13 0-16</inkml:trace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6-14T11:40:49.769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BC104BE0-BB70-4195-8F88-080254EFAFDA}" emma:medium="tactile" emma:mode="ink">
          <msink:context xmlns:msink="http://schemas.microsoft.com/ink/2010/main" type="inkDrawing" rotatedBoundingBox="17743,7367 22316,6745 22594,8789 18021,9410" hotPoints="22599,7899 20418,9212 17946,8602 20127,7289" semanticType="enclosure" shapeName="Ellipse"/>
        </emma:interpretation>
      </emma:emma>
    </inkml:annotationXML>
    <inkml:trace contextRef="#ctx0" brushRef="#br0">3504 321 25 0,'-26'-15'12'0,"8"-5"-11"15,13 8 12-15,-3 0-13 16,-6 0 1-16,-3-7-1 15,-10 3 0-15,-8-8 0 16,-10 5 1-16,-8-5 0 16,0 0 0-16,-18 1 1 15,-4-1 0-15,-9 5 0 16,-5 3 0-16,-13 0-1 16,-4 0 1-16,-14 8-1 15,-8 8 0-15,-1 8-1 16,-8 0 0-16,-5 4 0 15,-13 12 0-15,9 11 0 16,-14 8 0-16,1-3 0 16,-5 15 0-16,18 8 0 15,0 4 1-15,4 12-1 0,9 7 0 16,4 9 0-16,14-17 1 16,13 9-1-16,14-8 0 15,17-4 0-15,13 0 0 16,14-5 0-16,13 13 0 15,9-12-1-15,13-4 1 16,13 4 0-16,14-8 0 16,17 4 0-16,14 0 1 15,9 4-1-15,22-1 0 0,8-7 1 16,18 4 0-16,10-4 0 16,25-7 0-16,1-5 0 15,9-16 0-15,4-3-1 16,18-5 1-16,-9-15 0 15,13-12 0-15,4 0 0 16,14-16 0-16,-9-3 0 16,5-9 1-16,4-3-1 15,-14-5 1-15,6-7-1 16,-1-8 0-16,4-1-1 16,-13-11 0-16,-8-4 0 15,-5-3 1-15,-18-5-1 16,-13-8 0-16,-14 4 1 15,-17 1 0-15,-13 7-1 16,-23-4 1-16,-17-4 1 16,-18 4 0-16,-22-4 0 15,-22 1 0-15,-18-5-1 0,-23-4 1 16,-30 5-1-16,-4 15 1 16,-36 0-2-16,-18 0 0 15,-22-4 0-15,-40 12 0 16,-22 8-1-16,-13 7 1 15,-27 1-2-15,-22 16 0 16,-40 7-2-16,-26 20 1 16,-23 16-4-16,-21 15 0 15,-6 12-6-15,-3 16 0 0</inkml:trace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D8953-FEF7-4D26-BCFC-6D95C8BEAC4B}" type="datetimeFigureOut">
              <a:rPr lang="en-GB" smtClean="0"/>
              <a:t>15/06/2015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F1BA4-60E1-4C81-AD9F-105BFE2AF1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1033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D8953-FEF7-4D26-BCFC-6D95C8BEAC4B}" type="datetimeFigureOut">
              <a:rPr lang="en-GB" smtClean="0"/>
              <a:t>15/06/2015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F1BA4-60E1-4C81-AD9F-105BFE2AF1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8453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D8953-FEF7-4D26-BCFC-6D95C8BEAC4B}" type="datetimeFigureOut">
              <a:rPr lang="en-GB" smtClean="0"/>
              <a:t>15/06/2015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F1BA4-60E1-4C81-AD9F-105BFE2AF1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9559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D8953-FEF7-4D26-BCFC-6D95C8BEAC4B}" type="datetimeFigureOut">
              <a:rPr lang="en-GB" smtClean="0"/>
              <a:t>15/06/2015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F1BA4-60E1-4C81-AD9F-105BFE2AF1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9520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D8953-FEF7-4D26-BCFC-6D95C8BEAC4B}" type="datetimeFigureOut">
              <a:rPr lang="en-GB" smtClean="0"/>
              <a:t>15/06/2015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F1BA4-60E1-4C81-AD9F-105BFE2AF1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9898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D8953-FEF7-4D26-BCFC-6D95C8BEAC4B}" type="datetimeFigureOut">
              <a:rPr lang="en-GB" smtClean="0"/>
              <a:t>15/06/2015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F1BA4-60E1-4C81-AD9F-105BFE2AF1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3654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D8953-FEF7-4D26-BCFC-6D95C8BEAC4B}" type="datetimeFigureOut">
              <a:rPr lang="en-GB" smtClean="0"/>
              <a:t>15/06/2015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F1BA4-60E1-4C81-AD9F-105BFE2AF1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8151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D8953-FEF7-4D26-BCFC-6D95C8BEAC4B}" type="datetimeFigureOut">
              <a:rPr lang="en-GB" smtClean="0"/>
              <a:t>15/06/2015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F1BA4-60E1-4C81-AD9F-105BFE2AF1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377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D8953-FEF7-4D26-BCFC-6D95C8BEAC4B}" type="datetimeFigureOut">
              <a:rPr lang="en-GB" smtClean="0"/>
              <a:t>15/06/2015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F1BA4-60E1-4C81-AD9F-105BFE2AF1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0865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D8953-FEF7-4D26-BCFC-6D95C8BEAC4B}" type="datetimeFigureOut">
              <a:rPr lang="en-GB" smtClean="0"/>
              <a:t>15/06/2015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F1BA4-60E1-4C81-AD9F-105BFE2AF1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4673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D8953-FEF7-4D26-BCFC-6D95C8BEAC4B}" type="datetimeFigureOut">
              <a:rPr lang="en-GB" smtClean="0"/>
              <a:t>15/06/2015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F1BA4-60E1-4C81-AD9F-105BFE2AF1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9047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D8953-FEF7-4D26-BCFC-6D95C8BEAC4B}" type="datetimeFigureOut">
              <a:rPr lang="en-GB" smtClean="0"/>
              <a:t>15/06/2015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2F1BA4-60E1-4C81-AD9F-105BFE2AF1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0720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customXml" Target="../ink/ink6.xml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6.emf"/><Relationship Id="rId2" Type="http://schemas.openxmlformats.org/officeDocument/2006/relationships/image" Target="../media/image1.png"/><Relationship Id="rId16" Type="http://schemas.openxmlformats.org/officeDocument/2006/relationships/image" Target="../media/image8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10" Type="http://schemas.openxmlformats.org/officeDocument/2006/relationships/image" Target="../media/image5.emf"/><Relationship Id="rId4" Type="http://schemas.openxmlformats.org/officeDocument/2006/relationships/image" Target="../media/image2.emf"/><Relationship Id="rId9" Type="http://schemas.openxmlformats.org/officeDocument/2006/relationships/customXml" Target="../ink/ink4.xml"/><Relationship Id="rId1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customXml" Target="../ink/ink9.xml"/><Relationship Id="rId4" Type="http://schemas.openxmlformats.org/officeDocument/2006/relationships/image" Target="../media/image1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emf"/><Relationship Id="rId5" Type="http://schemas.openxmlformats.org/officeDocument/2006/relationships/customXml" Target="../ink/ink10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customXml" Target="../ink/ink11.xml"/><Relationship Id="rId7" Type="http://schemas.openxmlformats.org/officeDocument/2006/relationships/customXml" Target="../ink/ink13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5" Type="http://schemas.openxmlformats.org/officeDocument/2006/relationships/customXml" Target="../ink/ink12.xml"/><Relationship Id="rId4" Type="http://schemas.openxmlformats.org/officeDocument/2006/relationships/image" Target="../media/image23.emf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666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248707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Blood flow rate issues in children: Efficacy </a:t>
            </a:r>
            <a:endParaRPr lang="en-GB" sz="48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9490" y="1529062"/>
            <a:ext cx="5870883" cy="33406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45864" y="5851682"/>
            <a:ext cx="14750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6 </a:t>
            </a:r>
            <a:r>
              <a:rPr lang="en-GB" dirty="0"/>
              <a:t>F</a:t>
            </a:r>
            <a:r>
              <a:rPr lang="en-GB" dirty="0" smtClean="0"/>
              <a:t>r = 2.0mm </a:t>
            </a:r>
          </a:p>
          <a:p>
            <a:r>
              <a:rPr lang="en-GB" dirty="0" smtClean="0"/>
              <a:t>12 </a:t>
            </a:r>
            <a:r>
              <a:rPr lang="en-GB" dirty="0"/>
              <a:t>F</a:t>
            </a:r>
            <a:r>
              <a:rPr lang="en-GB" dirty="0" smtClean="0"/>
              <a:t>r=4.0mm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751" y="5710257"/>
            <a:ext cx="1537026" cy="97368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705047" y="5269239"/>
            <a:ext cx="4576894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Blood flow rate dependence:</a:t>
            </a:r>
          </a:p>
          <a:p>
            <a:r>
              <a:rPr lang="en-GB" sz="2400" b="1" dirty="0" smtClean="0"/>
              <a:t>Getting most of filter performance</a:t>
            </a:r>
            <a:endParaRPr lang="en-GB" sz="2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395" y="889684"/>
            <a:ext cx="5290475" cy="4277405"/>
          </a:xfrm>
          <a:prstGeom prst="rect">
            <a:avLst/>
          </a:prstGeom>
        </p:spPr>
      </p:pic>
      <p:sp>
        <p:nvSpPr>
          <p:cNvPr id="5" name="5-Point Star 4"/>
          <p:cNvSpPr/>
          <p:nvPr/>
        </p:nvSpPr>
        <p:spPr>
          <a:xfrm>
            <a:off x="871870" y="4253023"/>
            <a:ext cx="212651" cy="191386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62610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26" y="2658141"/>
            <a:ext cx="2299234" cy="27431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326" y="446566"/>
            <a:ext cx="1868888" cy="19022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9316" y="446566"/>
            <a:ext cx="4218305" cy="38277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3448" y="304798"/>
            <a:ext cx="4253460" cy="607207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41169" y="4557824"/>
            <a:ext cx="4419671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Why do things in small measures?</a:t>
            </a:r>
          </a:p>
          <a:p>
            <a:endParaRPr lang="en-GB" dirty="0"/>
          </a:p>
          <a:p>
            <a:r>
              <a:rPr lang="en-GB" sz="4400" b="1" dirty="0" smtClean="0"/>
              <a:t> BIG IS BEST</a:t>
            </a:r>
            <a:endParaRPr lang="en-GB" sz="4400" b="1" dirty="0"/>
          </a:p>
        </p:txBody>
      </p:sp>
      <p:sp>
        <p:nvSpPr>
          <p:cNvPr id="9" name="Right Arrow 8"/>
          <p:cNvSpPr/>
          <p:nvPr/>
        </p:nvSpPr>
        <p:spPr>
          <a:xfrm>
            <a:off x="6159795" y="5401340"/>
            <a:ext cx="1977656" cy="5032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580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068" y="1099195"/>
            <a:ext cx="11889832" cy="475275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19252" y="5482618"/>
            <a:ext cx="8686673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Weight                                                                                                            </a:t>
            </a:r>
            <a:r>
              <a:rPr lang="en-GB" dirty="0" err="1" smtClean="0"/>
              <a:t>Weight</a:t>
            </a:r>
            <a:r>
              <a:rPr lang="en-GB" dirty="0" smtClean="0"/>
              <a:t>                            </a:t>
            </a:r>
          </a:p>
          <a:p>
            <a:r>
              <a:rPr lang="en-GB" dirty="0" smtClean="0"/>
              <a:t>                        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1035944" y="2296632"/>
            <a:ext cx="4918229" cy="1178940"/>
          </a:xfrm>
          <a:prstGeom prst="rect">
            <a:avLst/>
          </a:prstGeom>
          <a:solidFill>
            <a:schemeClr val="accent1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rgbClr val="FF0000"/>
                </a:solidFill>
              </a:rPr>
              <a:t>Adult CVVH BFR zone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7377515" y="3020038"/>
            <a:ext cx="4601192" cy="1923342"/>
          </a:xfrm>
          <a:custGeom>
            <a:avLst/>
            <a:gdLst>
              <a:gd name="connsiteX0" fmla="*/ 15015 w 4601192"/>
              <a:gd name="connsiteY0" fmla="*/ 63795 h 1923342"/>
              <a:gd name="connsiteX1" fmla="*/ 15015 w 4601192"/>
              <a:gd name="connsiteY1" fmla="*/ 63795 h 1923342"/>
              <a:gd name="connsiteX2" fmla="*/ 15015 w 4601192"/>
              <a:gd name="connsiteY2" fmla="*/ 404037 h 1923342"/>
              <a:gd name="connsiteX3" fmla="*/ 7927 w 4601192"/>
              <a:gd name="connsiteY3" fmla="*/ 474921 h 1923342"/>
              <a:gd name="connsiteX4" fmla="*/ 839 w 4601192"/>
              <a:gd name="connsiteY4" fmla="*/ 609600 h 1923342"/>
              <a:gd name="connsiteX5" fmla="*/ 7927 w 4601192"/>
              <a:gd name="connsiteY5" fmla="*/ 843516 h 1923342"/>
              <a:gd name="connsiteX6" fmla="*/ 15015 w 4601192"/>
              <a:gd name="connsiteY6" fmla="*/ 864781 h 1923342"/>
              <a:gd name="connsiteX7" fmla="*/ 22104 w 4601192"/>
              <a:gd name="connsiteY7" fmla="*/ 893135 h 1923342"/>
              <a:gd name="connsiteX8" fmla="*/ 22104 w 4601192"/>
              <a:gd name="connsiteY8" fmla="*/ 1041991 h 1923342"/>
              <a:gd name="connsiteX9" fmla="*/ 43369 w 4601192"/>
              <a:gd name="connsiteY9" fmla="*/ 1049079 h 1923342"/>
              <a:gd name="connsiteX10" fmla="*/ 85899 w 4601192"/>
              <a:gd name="connsiteY10" fmla="*/ 1056167 h 1923342"/>
              <a:gd name="connsiteX11" fmla="*/ 107164 w 4601192"/>
              <a:gd name="connsiteY11" fmla="*/ 1063256 h 1923342"/>
              <a:gd name="connsiteX12" fmla="*/ 220578 w 4601192"/>
              <a:gd name="connsiteY12" fmla="*/ 1077432 h 1923342"/>
              <a:gd name="connsiteX13" fmla="*/ 390699 w 4601192"/>
              <a:gd name="connsiteY13" fmla="*/ 1084521 h 1923342"/>
              <a:gd name="connsiteX14" fmla="*/ 525378 w 4601192"/>
              <a:gd name="connsiteY14" fmla="*/ 1091609 h 1923342"/>
              <a:gd name="connsiteX15" fmla="*/ 582085 w 4601192"/>
              <a:gd name="connsiteY15" fmla="*/ 1098698 h 1923342"/>
              <a:gd name="connsiteX16" fmla="*/ 638792 w 4601192"/>
              <a:gd name="connsiteY16" fmla="*/ 1112874 h 1923342"/>
              <a:gd name="connsiteX17" fmla="*/ 702587 w 4601192"/>
              <a:gd name="connsiteY17" fmla="*/ 1119963 h 1923342"/>
              <a:gd name="connsiteX18" fmla="*/ 801825 w 4601192"/>
              <a:gd name="connsiteY18" fmla="*/ 1141228 h 1923342"/>
              <a:gd name="connsiteX19" fmla="*/ 837266 w 4601192"/>
              <a:gd name="connsiteY19" fmla="*/ 1148316 h 1923342"/>
              <a:gd name="connsiteX20" fmla="*/ 872708 w 4601192"/>
              <a:gd name="connsiteY20" fmla="*/ 1155405 h 1923342"/>
              <a:gd name="connsiteX21" fmla="*/ 957769 w 4601192"/>
              <a:gd name="connsiteY21" fmla="*/ 1169581 h 1923342"/>
              <a:gd name="connsiteX22" fmla="*/ 993211 w 4601192"/>
              <a:gd name="connsiteY22" fmla="*/ 1176670 h 1923342"/>
              <a:gd name="connsiteX23" fmla="*/ 1035741 w 4601192"/>
              <a:gd name="connsiteY23" fmla="*/ 1190846 h 1923342"/>
              <a:gd name="connsiteX24" fmla="*/ 1120801 w 4601192"/>
              <a:gd name="connsiteY24" fmla="*/ 1205023 h 1923342"/>
              <a:gd name="connsiteX25" fmla="*/ 1156243 w 4601192"/>
              <a:gd name="connsiteY25" fmla="*/ 1212112 h 1923342"/>
              <a:gd name="connsiteX26" fmla="*/ 1198773 w 4601192"/>
              <a:gd name="connsiteY26" fmla="*/ 1226288 h 1923342"/>
              <a:gd name="connsiteX27" fmla="*/ 1283834 w 4601192"/>
              <a:gd name="connsiteY27" fmla="*/ 1240465 h 1923342"/>
              <a:gd name="connsiteX28" fmla="*/ 1411425 w 4601192"/>
              <a:gd name="connsiteY28" fmla="*/ 1268819 h 1923342"/>
              <a:gd name="connsiteX29" fmla="*/ 1453955 w 4601192"/>
              <a:gd name="connsiteY29" fmla="*/ 1275907 h 1923342"/>
              <a:gd name="connsiteX30" fmla="*/ 1489397 w 4601192"/>
              <a:gd name="connsiteY30" fmla="*/ 1290084 h 1923342"/>
              <a:gd name="connsiteX31" fmla="*/ 1539015 w 4601192"/>
              <a:gd name="connsiteY31" fmla="*/ 1297172 h 1923342"/>
              <a:gd name="connsiteX32" fmla="*/ 1624076 w 4601192"/>
              <a:gd name="connsiteY32" fmla="*/ 1311349 h 1923342"/>
              <a:gd name="connsiteX33" fmla="*/ 1666606 w 4601192"/>
              <a:gd name="connsiteY33" fmla="*/ 1318437 h 1923342"/>
              <a:gd name="connsiteX34" fmla="*/ 1709136 w 4601192"/>
              <a:gd name="connsiteY34" fmla="*/ 1325525 h 1923342"/>
              <a:gd name="connsiteX35" fmla="*/ 1801285 w 4601192"/>
              <a:gd name="connsiteY35" fmla="*/ 1339702 h 1923342"/>
              <a:gd name="connsiteX36" fmla="*/ 1843815 w 4601192"/>
              <a:gd name="connsiteY36" fmla="*/ 1353879 h 1923342"/>
              <a:gd name="connsiteX37" fmla="*/ 1893434 w 4601192"/>
              <a:gd name="connsiteY37" fmla="*/ 1360967 h 1923342"/>
              <a:gd name="connsiteX38" fmla="*/ 1985583 w 4601192"/>
              <a:gd name="connsiteY38" fmla="*/ 1375144 h 1923342"/>
              <a:gd name="connsiteX39" fmla="*/ 2035201 w 4601192"/>
              <a:gd name="connsiteY39" fmla="*/ 1389321 h 1923342"/>
              <a:gd name="connsiteX40" fmla="*/ 2120262 w 4601192"/>
              <a:gd name="connsiteY40" fmla="*/ 1403498 h 1923342"/>
              <a:gd name="connsiteX41" fmla="*/ 2169880 w 4601192"/>
              <a:gd name="connsiteY41" fmla="*/ 1417674 h 1923342"/>
              <a:gd name="connsiteX42" fmla="*/ 2212411 w 4601192"/>
              <a:gd name="connsiteY42" fmla="*/ 1431851 h 1923342"/>
              <a:gd name="connsiteX43" fmla="*/ 2262029 w 4601192"/>
              <a:gd name="connsiteY43" fmla="*/ 1438939 h 1923342"/>
              <a:gd name="connsiteX44" fmla="*/ 2311648 w 4601192"/>
              <a:gd name="connsiteY44" fmla="*/ 1460205 h 1923342"/>
              <a:gd name="connsiteX45" fmla="*/ 2354178 w 4601192"/>
              <a:gd name="connsiteY45" fmla="*/ 1467293 h 1923342"/>
              <a:gd name="connsiteX46" fmla="*/ 2453415 w 4601192"/>
              <a:gd name="connsiteY46" fmla="*/ 1488558 h 1923342"/>
              <a:gd name="connsiteX47" fmla="*/ 2552653 w 4601192"/>
              <a:gd name="connsiteY47" fmla="*/ 1516912 h 1923342"/>
              <a:gd name="connsiteX48" fmla="*/ 2644801 w 4601192"/>
              <a:gd name="connsiteY48" fmla="*/ 1545265 h 1923342"/>
              <a:gd name="connsiteX49" fmla="*/ 2694420 w 4601192"/>
              <a:gd name="connsiteY49" fmla="*/ 1552353 h 1923342"/>
              <a:gd name="connsiteX50" fmla="*/ 2744039 w 4601192"/>
              <a:gd name="connsiteY50" fmla="*/ 1566530 h 1923342"/>
              <a:gd name="connsiteX51" fmla="*/ 2793657 w 4601192"/>
              <a:gd name="connsiteY51" fmla="*/ 1573619 h 1923342"/>
              <a:gd name="connsiteX52" fmla="*/ 2885806 w 4601192"/>
              <a:gd name="connsiteY52" fmla="*/ 1587795 h 1923342"/>
              <a:gd name="connsiteX53" fmla="*/ 2935425 w 4601192"/>
              <a:gd name="connsiteY53" fmla="*/ 1601972 h 1923342"/>
              <a:gd name="connsiteX54" fmla="*/ 3034662 w 4601192"/>
              <a:gd name="connsiteY54" fmla="*/ 1616149 h 1923342"/>
              <a:gd name="connsiteX55" fmla="*/ 3077192 w 4601192"/>
              <a:gd name="connsiteY55" fmla="*/ 1623237 h 1923342"/>
              <a:gd name="connsiteX56" fmla="*/ 3126811 w 4601192"/>
              <a:gd name="connsiteY56" fmla="*/ 1637414 h 1923342"/>
              <a:gd name="connsiteX57" fmla="*/ 3233136 w 4601192"/>
              <a:gd name="connsiteY57" fmla="*/ 1651591 h 1923342"/>
              <a:gd name="connsiteX58" fmla="*/ 3381992 w 4601192"/>
              <a:gd name="connsiteY58" fmla="*/ 1672856 h 1923342"/>
              <a:gd name="connsiteX59" fmla="*/ 3431611 w 4601192"/>
              <a:gd name="connsiteY59" fmla="*/ 1679944 h 1923342"/>
              <a:gd name="connsiteX60" fmla="*/ 3481229 w 4601192"/>
              <a:gd name="connsiteY60" fmla="*/ 1687032 h 1923342"/>
              <a:gd name="connsiteX61" fmla="*/ 3573378 w 4601192"/>
              <a:gd name="connsiteY61" fmla="*/ 1708298 h 1923342"/>
              <a:gd name="connsiteX62" fmla="*/ 3658439 w 4601192"/>
              <a:gd name="connsiteY62" fmla="*/ 1722474 h 1923342"/>
              <a:gd name="connsiteX63" fmla="*/ 3700969 w 4601192"/>
              <a:gd name="connsiteY63" fmla="*/ 1736651 h 1923342"/>
              <a:gd name="connsiteX64" fmla="*/ 3743499 w 4601192"/>
              <a:gd name="connsiteY64" fmla="*/ 1743739 h 1923342"/>
              <a:gd name="connsiteX65" fmla="*/ 3821471 w 4601192"/>
              <a:gd name="connsiteY65" fmla="*/ 1757916 h 1923342"/>
              <a:gd name="connsiteX66" fmla="*/ 3892355 w 4601192"/>
              <a:gd name="connsiteY66" fmla="*/ 1779181 h 1923342"/>
              <a:gd name="connsiteX67" fmla="*/ 3927797 w 4601192"/>
              <a:gd name="connsiteY67" fmla="*/ 1793358 h 1923342"/>
              <a:gd name="connsiteX68" fmla="*/ 3991592 w 4601192"/>
              <a:gd name="connsiteY68" fmla="*/ 1807535 h 1923342"/>
              <a:gd name="connsiteX69" fmla="*/ 4012857 w 4601192"/>
              <a:gd name="connsiteY69" fmla="*/ 1814623 h 1923342"/>
              <a:gd name="connsiteX70" fmla="*/ 4041211 w 4601192"/>
              <a:gd name="connsiteY70" fmla="*/ 1821712 h 1923342"/>
              <a:gd name="connsiteX71" fmla="*/ 4105006 w 4601192"/>
              <a:gd name="connsiteY71" fmla="*/ 1842977 h 1923342"/>
              <a:gd name="connsiteX72" fmla="*/ 4140448 w 4601192"/>
              <a:gd name="connsiteY72" fmla="*/ 1850065 h 1923342"/>
              <a:gd name="connsiteX73" fmla="*/ 4161713 w 4601192"/>
              <a:gd name="connsiteY73" fmla="*/ 1857153 h 1923342"/>
              <a:gd name="connsiteX74" fmla="*/ 4225508 w 4601192"/>
              <a:gd name="connsiteY74" fmla="*/ 1871330 h 1923342"/>
              <a:gd name="connsiteX75" fmla="*/ 4246773 w 4601192"/>
              <a:gd name="connsiteY75" fmla="*/ 1892595 h 1923342"/>
              <a:gd name="connsiteX76" fmla="*/ 4338922 w 4601192"/>
              <a:gd name="connsiteY76" fmla="*/ 1899684 h 1923342"/>
              <a:gd name="connsiteX77" fmla="*/ 4367276 w 4601192"/>
              <a:gd name="connsiteY77" fmla="*/ 1906772 h 1923342"/>
              <a:gd name="connsiteX78" fmla="*/ 4480690 w 4601192"/>
              <a:gd name="connsiteY78" fmla="*/ 1913860 h 1923342"/>
              <a:gd name="connsiteX79" fmla="*/ 4530308 w 4601192"/>
              <a:gd name="connsiteY79" fmla="*/ 1920949 h 1923342"/>
              <a:gd name="connsiteX80" fmla="*/ 4537397 w 4601192"/>
              <a:gd name="connsiteY80" fmla="*/ 1885507 h 1923342"/>
              <a:gd name="connsiteX81" fmla="*/ 4551573 w 4601192"/>
              <a:gd name="connsiteY81" fmla="*/ 1842977 h 1923342"/>
              <a:gd name="connsiteX82" fmla="*/ 4558662 w 4601192"/>
              <a:gd name="connsiteY82" fmla="*/ 1821712 h 1923342"/>
              <a:gd name="connsiteX83" fmla="*/ 4565750 w 4601192"/>
              <a:gd name="connsiteY83" fmla="*/ 1800446 h 1923342"/>
              <a:gd name="connsiteX84" fmla="*/ 4572839 w 4601192"/>
              <a:gd name="connsiteY84" fmla="*/ 1743739 h 1923342"/>
              <a:gd name="connsiteX85" fmla="*/ 4579927 w 4601192"/>
              <a:gd name="connsiteY85" fmla="*/ 1701209 h 1923342"/>
              <a:gd name="connsiteX86" fmla="*/ 4587015 w 4601192"/>
              <a:gd name="connsiteY86" fmla="*/ 1623237 h 1923342"/>
              <a:gd name="connsiteX87" fmla="*/ 4594104 w 4601192"/>
              <a:gd name="connsiteY87" fmla="*/ 1566530 h 1923342"/>
              <a:gd name="connsiteX88" fmla="*/ 4601192 w 4601192"/>
              <a:gd name="connsiteY88" fmla="*/ 1502735 h 1923342"/>
              <a:gd name="connsiteX89" fmla="*/ 4594104 w 4601192"/>
              <a:gd name="connsiteY89" fmla="*/ 1282995 h 1923342"/>
              <a:gd name="connsiteX90" fmla="*/ 4572839 w 4601192"/>
              <a:gd name="connsiteY90" fmla="*/ 1275907 h 1923342"/>
              <a:gd name="connsiteX91" fmla="*/ 4537397 w 4601192"/>
              <a:gd name="connsiteY91" fmla="*/ 1268819 h 1923342"/>
              <a:gd name="connsiteX92" fmla="*/ 4438159 w 4601192"/>
              <a:gd name="connsiteY92" fmla="*/ 1254642 h 1923342"/>
              <a:gd name="connsiteX93" fmla="*/ 4402718 w 4601192"/>
              <a:gd name="connsiteY93" fmla="*/ 1247553 h 1923342"/>
              <a:gd name="connsiteX94" fmla="*/ 4360187 w 4601192"/>
              <a:gd name="connsiteY94" fmla="*/ 1240465 h 1923342"/>
              <a:gd name="connsiteX95" fmla="*/ 4310569 w 4601192"/>
              <a:gd name="connsiteY95" fmla="*/ 1226288 h 1923342"/>
              <a:gd name="connsiteX96" fmla="*/ 4260950 w 4601192"/>
              <a:gd name="connsiteY96" fmla="*/ 1212112 h 1923342"/>
              <a:gd name="connsiteX97" fmla="*/ 4197155 w 4601192"/>
              <a:gd name="connsiteY97" fmla="*/ 1197935 h 1923342"/>
              <a:gd name="connsiteX98" fmla="*/ 4168801 w 4601192"/>
              <a:gd name="connsiteY98" fmla="*/ 1190846 h 1923342"/>
              <a:gd name="connsiteX99" fmla="*/ 4133359 w 4601192"/>
              <a:gd name="connsiteY99" fmla="*/ 1176670 h 1923342"/>
              <a:gd name="connsiteX100" fmla="*/ 4097918 w 4601192"/>
              <a:gd name="connsiteY100" fmla="*/ 1169581 h 1923342"/>
              <a:gd name="connsiteX101" fmla="*/ 4069564 w 4601192"/>
              <a:gd name="connsiteY101" fmla="*/ 1162493 h 1923342"/>
              <a:gd name="connsiteX102" fmla="*/ 3991592 w 4601192"/>
              <a:gd name="connsiteY102" fmla="*/ 1141228 h 1923342"/>
              <a:gd name="connsiteX103" fmla="*/ 3956150 w 4601192"/>
              <a:gd name="connsiteY103" fmla="*/ 1127051 h 1923342"/>
              <a:gd name="connsiteX104" fmla="*/ 3871090 w 4601192"/>
              <a:gd name="connsiteY104" fmla="*/ 1112874 h 1923342"/>
              <a:gd name="connsiteX105" fmla="*/ 3835648 w 4601192"/>
              <a:gd name="connsiteY105" fmla="*/ 1098698 h 1923342"/>
              <a:gd name="connsiteX106" fmla="*/ 3750587 w 4601192"/>
              <a:gd name="connsiteY106" fmla="*/ 1084521 h 1923342"/>
              <a:gd name="connsiteX107" fmla="*/ 3665527 w 4601192"/>
              <a:gd name="connsiteY107" fmla="*/ 1056167 h 1923342"/>
              <a:gd name="connsiteX108" fmla="*/ 3573378 w 4601192"/>
              <a:gd name="connsiteY108" fmla="*/ 1041991 h 1923342"/>
              <a:gd name="connsiteX109" fmla="*/ 3481229 w 4601192"/>
              <a:gd name="connsiteY109" fmla="*/ 1013637 h 1923342"/>
              <a:gd name="connsiteX110" fmla="*/ 3339462 w 4601192"/>
              <a:gd name="connsiteY110" fmla="*/ 971107 h 1923342"/>
              <a:gd name="connsiteX111" fmla="*/ 3289843 w 4601192"/>
              <a:gd name="connsiteY111" fmla="*/ 964019 h 1923342"/>
              <a:gd name="connsiteX112" fmla="*/ 3190606 w 4601192"/>
              <a:gd name="connsiteY112" fmla="*/ 935665 h 1923342"/>
              <a:gd name="connsiteX113" fmla="*/ 3084280 w 4601192"/>
              <a:gd name="connsiteY113" fmla="*/ 907312 h 1923342"/>
              <a:gd name="connsiteX114" fmla="*/ 2928336 w 4601192"/>
              <a:gd name="connsiteY114" fmla="*/ 864781 h 1923342"/>
              <a:gd name="connsiteX115" fmla="*/ 2822011 w 4601192"/>
              <a:gd name="connsiteY115" fmla="*/ 850605 h 1923342"/>
              <a:gd name="connsiteX116" fmla="*/ 2715685 w 4601192"/>
              <a:gd name="connsiteY116" fmla="*/ 822251 h 1923342"/>
              <a:gd name="connsiteX117" fmla="*/ 2666066 w 4601192"/>
              <a:gd name="connsiteY117" fmla="*/ 808074 h 1923342"/>
              <a:gd name="connsiteX118" fmla="*/ 2616448 w 4601192"/>
              <a:gd name="connsiteY118" fmla="*/ 800986 h 1923342"/>
              <a:gd name="connsiteX119" fmla="*/ 2460504 w 4601192"/>
              <a:gd name="connsiteY119" fmla="*/ 765544 h 1923342"/>
              <a:gd name="connsiteX120" fmla="*/ 2361266 w 4601192"/>
              <a:gd name="connsiteY120" fmla="*/ 737191 h 1923342"/>
              <a:gd name="connsiteX121" fmla="*/ 2212411 w 4601192"/>
              <a:gd name="connsiteY121" fmla="*/ 701749 h 1923342"/>
              <a:gd name="connsiteX122" fmla="*/ 2120262 w 4601192"/>
              <a:gd name="connsiteY122" fmla="*/ 673395 h 1923342"/>
              <a:gd name="connsiteX123" fmla="*/ 2070643 w 4601192"/>
              <a:gd name="connsiteY123" fmla="*/ 659219 h 1923342"/>
              <a:gd name="connsiteX124" fmla="*/ 2028113 w 4601192"/>
              <a:gd name="connsiteY124" fmla="*/ 645042 h 1923342"/>
              <a:gd name="connsiteX125" fmla="*/ 1978494 w 4601192"/>
              <a:gd name="connsiteY125" fmla="*/ 637953 h 1923342"/>
              <a:gd name="connsiteX126" fmla="*/ 1928876 w 4601192"/>
              <a:gd name="connsiteY126" fmla="*/ 623777 h 1923342"/>
              <a:gd name="connsiteX127" fmla="*/ 1886346 w 4601192"/>
              <a:gd name="connsiteY127" fmla="*/ 616688 h 1923342"/>
              <a:gd name="connsiteX128" fmla="*/ 1751666 w 4601192"/>
              <a:gd name="connsiteY128" fmla="*/ 574158 h 1923342"/>
              <a:gd name="connsiteX129" fmla="*/ 1709136 w 4601192"/>
              <a:gd name="connsiteY129" fmla="*/ 567070 h 1923342"/>
              <a:gd name="connsiteX130" fmla="*/ 1624076 w 4601192"/>
              <a:gd name="connsiteY130" fmla="*/ 538716 h 1923342"/>
              <a:gd name="connsiteX131" fmla="*/ 1531927 w 4601192"/>
              <a:gd name="connsiteY131" fmla="*/ 517451 h 1923342"/>
              <a:gd name="connsiteX132" fmla="*/ 1446866 w 4601192"/>
              <a:gd name="connsiteY132" fmla="*/ 482009 h 1923342"/>
              <a:gd name="connsiteX133" fmla="*/ 1404336 w 4601192"/>
              <a:gd name="connsiteY133" fmla="*/ 467832 h 1923342"/>
              <a:gd name="connsiteX134" fmla="*/ 1368894 w 4601192"/>
              <a:gd name="connsiteY134" fmla="*/ 453656 h 1923342"/>
              <a:gd name="connsiteX135" fmla="*/ 1333453 w 4601192"/>
              <a:gd name="connsiteY135" fmla="*/ 446567 h 1923342"/>
              <a:gd name="connsiteX136" fmla="*/ 1298011 w 4601192"/>
              <a:gd name="connsiteY136" fmla="*/ 432391 h 1923342"/>
              <a:gd name="connsiteX137" fmla="*/ 1255480 w 4601192"/>
              <a:gd name="connsiteY137" fmla="*/ 418214 h 1923342"/>
              <a:gd name="connsiteX138" fmla="*/ 1184597 w 4601192"/>
              <a:gd name="connsiteY138" fmla="*/ 389860 h 1923342"/>
              <a:gd name="connsiteX139" fmla="*/ 1149155 w 4601192"/>
              <a:gd name="connsiteY139" fmla="*/ 375684 h 1923342"/>
              <a:gd name="connsiteX140" fmla="*/ 1078271 w 4601192"/>
              <a:gd name="connsiteY140" fmla="*/ 354419 h 1923342"/>
              <a:gd name="connsiteX141" fmla="*/ 1042829 w 4601192"/>
              <a:gd name="connsiteY141" fmla="*/ 347330 h 1923342"/>
              <a:gd name="connsiteX142" fmla="*/ 971946 w 4601192"/>
              <a:gd name="connsiteY142" fmla="*/ 318977 h 1923342"/>
              <a:gd name="connsiteX143" fmla="*/ 936504 w 4601192"/>
              <a:gd name="connsiteY143" fmla="*/ 304800 h 1923342"/>
              <a:gd name="connsiteX144" fmla="*/ 901062 w 4601192"/>
              <a:gd name="connsiteY144" fmla="*/ 297712 h 1923342"/>
              <a:gd name="connsiteX145" fmla="*/ 837266 w 4601192"/>
              <a:gd name="connsiteY145" fmla="*/ 276446 h 1923342"/>
              <a:gd name="connsiteX146" fmla="*/ 801825 w 4601192"/>
              <a:gd name="connsiteY146" fmla="*/ 262270 h 1923342"/>
              <a:gd name="connsiteX147" fmla="*/ 773471 w 4601192"/>
              <a:gd name="connsiteY147" fmla="*/ 248093 h 1923342"/>
              <a:gd name="connsiteX148" fmla="*/ 738029 w 4601192"/>
              <a:gd name="connsiteY148" fmla="*/ 241005 h 1923342"/>
              <a:gd name="connsiteX149" fmla="*/ 652969 w 4601192"/>
              <a:gd name="connsiteY149" fmla="*/ 198474 h 1923342"/>
              <a:gd name="connsiteX150" fmla="*/ 624615 w 4601192"/>
              <a:gd name="connsiteY150" fmla="*/ 184298 h 1923342"/>
              <a:gd name="connsiteX151" fmla="*/ 567908 w 4601192"/>
              <a:gd name="connsiteY151" fmla="*/ 163032 h 1923342"/>
              <a:gd name="connsiteX152" fmla="*/ 546643 w 4601192"/>
              <a:gd name="connsiteY152" fmla="*/ 155944 h 1923342"/>
              <a:gd name="connsiteX153" fmla="*/ 518290 w 4601192"/>
              <a:gd name="connsiteY153" fmla="*/ 141767 h 1923342"/>
              <a:gd name="connsiteX154" fmla="*/ 475759 w 4601192"/>
              <a:gd name="connsiteY154" fmla="*/ 127591 h 1923342"/>
              <a:gd name="connsiteX155" fmla="*/ 454494 w 4601192"/>
              <a:gd name="connsiteY155" fmla="*/ 113414 h 1923342"/>
              <a:gd name="connsiteX156" fmla="*/ 390699 w 4601192"/>
              <a:gd name="connsiteY156" fmla="*/ 99237 h 1923342"/>
              <a:gd name="connsiteX157" fmla="*/ 355257 w 4601192"/>
              <a:gd name="connsiteY157" fmla="*/ 92149 h 1923342"/>
              <a:gd name="connsiteX158" fmla="*/ 298550 w 4601192"/>
              <a:gd name="connsiteY158" fmla="*/ 77972 h 1923342"/>
              <a:gd name="connsiteX159" fmla="*/ 263108 w 4601192"/>
              <a:gd name="connsiteY159" fmla="*/ 70884 h 1923342"/>
              <a:gd name="connsiteX160" fmla="*/ 192225 w 4601192"/>
              <a:gd name="connsiteY160" fmla="*/ 49619 h 1923342"/>
              <a:gd name="connsiteX161" fmla="*/ 128429 w 4601192"/>
              <a:gd name="connsiteY161" fmla="*/ 28353 h 1923342"/>
              <a:gd name="connsiteX162" fmla="*/ 85899 w 4601192"/>
              <a:gd name="connsiteY162" fmla="*/ 14177 h 1923342"/>
              <a:gd name="connsiteX163" fmla="*/ 64634 w 4601192"/>
              <a:gd name="connsiteY163" fmla="*/ 7088 h 1923342"/>
              <a:gd name="connsiteX164" fmla="*/ 22104 w 4601192"/>
              <a:gd name="connsiteY164" fmla="*/ 0 h 1923342"/>
              <a:gd name="connsiteX165" fmla="*/ 839 w 4601192"/>
              <a:gd name="connsiteY165" fmla="*/ 7088 h 1923342"/>
              <a:gd name="connsiteX166" fmla="*/ 29192 w 4601192"/>
              <a:gd name="connsiteY166" fmla="*/ 49619 h 1923342"/>
              <a:gd name="connsiteX167" fmla="*/ 15015 w 4601192"/>
              <a:gd name="connsiteY167" fmla="*/ 63795 h 1923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</a:cxnLst>
            <a:rect l="l" t="t" r="r" b="b"/>
            <a:pathLst>
              <a:path w="4601192" h="1923342">
                <a:moveTo>
                  <a:pt x="15015" y="63795"/>
                </a:moveTo>
                <a:lnTo>
                  <a:pt x="15015" y="63795"/>
                </a:lnTo>
                <a:cubicBezTo>
                  <a:pt x="-980" y="335728"/>
                  <a:pt x="15015" y="1525"/>
                  <a:pt x="15015" y="404037"/>
                </a:cubicBezTo>
                <a:cubicBezTo>
                  <a:pt x="15015" y="427783"/>
                  <a:pt x="9561" y="451231"/>
                  <a:pt x="7927" y="474921"/>
                </a:cubicBezTo>
                <a:cubicBezTo>
                  <a:pt x="4834" y="519770"/>
                  <a:pt x="3202" y="564707"/>
                  <a:pt x="839" y="609600"/>
                </a:cubicBezTo>
                <a:cubicBezTo>
                  <a:pt x="3202" y="687572"/>
                  <a:pt x="3600" y="765628"/>
                  <a:pt x="7927" y="843516"/>
                </a:cubicBezTo>
                <a:cubicBezTo>
                  <a:pt x="8341" y="850976"/>
                  <a:pt x="12962" y="857597"/>
                  <a:pt x="15015" y="864781"/>
                </a:cubicBezTo>
                <a:cubicBezTo>
                  <a:pt x="17691" y="874148"/>
                  <a:pt x="19741" y="883684"/>
                  <a:pt x="22104" y="893135"/>
                </a:cubicBezTo>
                <a:cubicBezTo>
                  <a:pt x="21131" y="906757"/>
                  <a:pt x="6644" y="1011071"/>
                  <a:pt x="22104" y="1041991"/>
                </a:cubicBezTo>
                <a:cubicBezTo>
                  <a:pt x="25446" y="1048674"/>
                  <a:pt x="36075" y="1047458"/>
                  <a:pt x="43369" y="1049079"/>
                </a:cubicBezTo>
                <a:cubicBezTo>
                  <a:pt x="57399" y="1052197"/>
                  <a:pt x="71722" y="1053804"/>
                  <a:pt x="85899" y="1056167"/>
                </a:cubicBezTo>
                <a:cubicBezTo>
                  <a:pt x="92987" y="1058530"/>
                  <a:pt x="99915" y="1061444"/>
                  <a:pt x="107164" y="1063256"/>
                </a:cubicBezTo>
                <a:cubicBezTo>
                  <a:pt x="145098" y="1072740"/>
                  <a:pt x="180643" y="1075150"/>
                  <a:pt x="220578" y="1077432"/>
                </a:cubicBezTo>
                <a:cubicBezTo>
                  <a:pt x="277242" y="1080670"/>
                  <a:pt x="334004" y="1081884"/>
                  <a:pt x="390699" y="1084521"/>
                </a:cubicBezTo>
                <a:lnTo>
                  <a:pt x="525378" y="1091609"/>
                </a:lnTo>
                <a:cubicBezTo>
                  <a:pt x="544280" y="1093972"/>
                  <a:pt x="563362" y="1095187"/>
                  <a:pt x="582085" y="1098698"/>
                </a:cubicBezTo>
                <a:cubicBezTo>
                  <a:pt x="601235" y="1102289"/>
                  <a:pt x="619427" y="1110722"/>
                  <a:pt x="638792" y="1112874"/>
                </a:cubicBezTo>
                <a:lnTo>
                  <a:pt x="702587" y="1119963"/>
                </a:lnTo>
                <a:cubicBezTo>
                  <a:pt x="754316" y="1132894"/>
                  <a:pt x="721393" y="1125142"/>
                  <a:pt x="801825" y="1141228"/>
                </a:cubicBezTo>
                <a:lnTo>
                  <a:pt x="837266" y="1148316"/>
                </a:lnTo>
                <a:cubicBezTo>
                  <a:pt x="849080" y="1150679"/>
                  <a:pt x="860824" y="1153424"/>
                  <a:pt x="872708" y="1155405"/>
                </a:cubicBezTo>
                <a:cubicBezTo>
                  <a:pt x="901062" y="1160130"/>
                  <a:pt x="929583" y="1163943"/>
                  <a:pt x="957769" y="1169581"/>
                </a:cubicBezTo>
                <a:cubicBezTo>
                  <a:pt x="969583" y="1171944"/>
                  <a:pt x="981588" y="1173500"/>
                  <a:pt x="993211" y="1176670"/>
                </a:cubicBezTo>
                <a:cubicBezTo>
                  <a:pt x="1007628" y="1180602"/>
                  <a:pt x="1021153" y="1187604"/>
                  <a:pt x="1035741" y="1190846"/>
                </a:cubicBezTo>
                <a:cubicBezTo>
                  <a:pt x="1063801" y="1197081"/>
                  <a:pt x="1092615" y="1199385"/>
                  <a:pt x="1120801" y="1205023"/>
                </a:cubicBezTo>
                <a:cubicBezTo>
                  <a:pt x="1132615" y="1207386"/>
                  <a:pt x="1144620" y="1208942"/>
                  <a:pt x="1156243" y="1212112"/>
                </a:cubicBezTo>
                <a:cubicBezTo>
                  <a:pt x="1170660" y="1216044"/>
                  <a:pt x="1184185" y="1223046"/>
                  <a:pt x="1198773" y="1226288"/>
                </a:cubicBezTo>
                <a:cubicBezTo>
                  <a:pt x="1226833" y="1232524"/>
                  <a:pt x="1283834" y="1240465"/>
                  <a:pt x="1283834" y="1240465"/>
                </a:cubicBezTo>
                <a:cubicBezTo>
                  <a:pt x="1353633" y="1263732"/>
                  <a:pt x="1311626" y="1252186"/>
                  <a:pt x="1411425" y="1268819"/>
                </a:cubicBezTo>
                <a:lnTo>
                  <a:pt x="1453955" y="1275907"/>
                </a:lnTo>
                <a:cubicBezTo>
                  <a:pt x="1465769" y="1280633"/>
                  <a:pt x="1477053" y="1286998"/>
                  <a:pt x="1489397" y="1290084"/>
                </a:cubicBezTo>
                <a:cubicBezTo>
                  <a:pt x="1505605" y="1294136"/>
                  <a:pt x="1522512" y="1294566"/>
                  <a:pt x="1539015" y="1297172"/>
                </a:cubicBezTo>
                <a:lnTo>
                  <a:pt x="1624076" y="1311349"/>
                </a:lnTo>
                <a:lnTo>
                  <a:pt x="1666606" y="1318437"/>
                </a:lnTo>
                <a:cubicBezTo>
                  <a:pt x="1680783" y="1320800"/>
                  <a:pt x="1694908" y="1323492"/>
                  <a:pt x="1709136" y="1325525"/>
                </a:cubicBezTo>
                <a:cubicBezTo>
                  <a:pt x="1772983" y="1334647"/>
                  <a:pt x="1742275" y="1329867"/>
                  <a:pt x="1801285" y="1339702"/>
                </a:cubicBezTo>
                <a:cubicBezTo>
                  <a:pt x="1815462" y="1344428"/>
                  <a:pt x="1829254" y="1350519"/>
                  <a:pt x="1843815" y="1353879"/>
                </a:cubicBezTo>
                <a:cubicBezTo>
                  <a:pt x="1860095" y="1357636"/>
                  <a:pt x="1876921" y="1358426"/>
                  <a:pt x="1893434" y="1360967"/>
                </a:cubicBezTo>
                <a:cubicBezTo>
                  <a:pt x="2021290" y="1380638"/>
                  <a:pt x="1841703" y="1354591"/>
                  <a:pt x="1985583" y="1375144"/>
                </a:cubicBezTo>
                <a:cubicBezTo>
                  <a:pt x="2002122" y="1379870"/>
                  <a:pt x="2018369" y="1385777"/>
                  <a:pt x="2035201" y="1389321"/>
                </a:cubicBezTo>
                <a:cubicBezTo>
                  <a:pt x="2063329" y="1395243"/>
                  <a:pt x="2092623" y="1395601"/>
                  <a:pt x="2120262" y="1403498"/>
                </a:cubicBezTo>
                <a:cubicBezTo>
                  <a:pt x="2136801" y="1408223"/>
                  <a:pt x="2153440" y="1412615"/>
                  <a:pt x="2169880" y="1417674"/>
                </a:cubicBezTo>
                <a:cubicBezTo>
                  <a:pt x="2184163" y="1422069"/>
                  <a:pt x="2197850" y="1428491"/>
                  <a:pt x="2212411" y="1431851"/>
                </a:cubicBezTo>
                <a:cubicBezTo>
                  <a:pt x="2228690" y="1435608"/>
                  <a:pt x="2245490" y="1436576"/>
                  <a:pt x="2262029" y="1438939"/>
                </a:cubicBezTo>
                <a:cubicBezTo>
                  <a:pt x="2278569" y="1446028"/>
                  <a:pt x="2294449" y="1454913"/>
                  <a:pt x="2311648" y="1460205"/>
                </a:cubicBezTo>
                <a:cubicBezTo>
                  <a:pt x="2325385" y="1464432"/>
                  <a:pt x="2340174" y="1464061"/>
                  <a:pt x="2354178" y="1467293"/>
                </a:cubicBezTo>
                <a:cubicBezTo>
                  <a:pt x="2460915" y="1491924"/>
                  <a:pt x="2346894" y="1473341"/>
                  <a:pt x="2453415" y="1488558"/>
                </a:cubicBezTo>
                <a:cubicBezTo>
                  <a:pt x="2486494" y="1498009"/>
                  <a:pt x="2520015" y="1506033"/>
                  <a:pt x="2552653" y="1516912"/>
                </a:cubicBezTo>
                <a:cubicBezTo>
                  <a:pt x="2578140" y="1525407"/>
                  <a:pt x="2619216" y="1539783"/>
                  <a:pt x="2644801" y="1545265"/>
                </a:cubicBezTo>
                <a:cubicBezTo>
                  <a:pt x="2661138" y="1548766"/>
                  <a:pt x="2677880" y="1549990"/>
                  <a:pt x="2694420" y="1552353"/>
                </a:cubicBezTo>
                <a:cubicBezTo>
                  <a:pt x="2710960" y="1557079"/>
                  <a:pt x="2727219" y="1562926"/>
                  <a:pt x="2744039" y="1566530"/>
                </a:cubicBezTo>
                <a:cubicBezTo>
                  <a:pt x="2760375" y="1570031"/>
                  <a:pt x="2777144" y="1571078"/>
                  <a:pt x="2793657" y="1573619"/>
                </a:cubicBezTo>
                <a:cubicBezTo>
                  <a:pt x="2921368" y="1593267"/>
                  <a:pt x="2742095" y="1567266"/>
                  <a:pt x="2885806" y="1587795"/>
                </a:cubicBezTo>
                <a:cubicBezTo>
                  <a:pt x="2902346" y="1592521"/>
                  <a:pt x="2918527" y="1598753"/>
                  <a:pt x="2935425" y="1601972"/>
                </a:cubicBezTo>
                <a:cubicBezTo>
                  <a:pt x="2968250" y="1608224"/>
                  <a:pt x="3001702" y="1610656"/>
                  <a:pt x="3034662" y="1616149"/>
                </a:cubicBezTo>
                <a:cubicBezTo>
                  <a:pt x="3048839" y="1618512"/>
                  <a:pt x="3063188" y="1620005"/>
                  <a:pt x="3077192" y="1623237"/>
                </a:cubicBezTo>
                <a:cubicBezTo>
                  <a:pt x="3093953" y="1627105"/>
                  <a:pt x="3109991" y="1633810"/>
                  <a:pt x="3126811" y="1637414"/>
                </a:cubicBezTo>
                <a:cubicBezTo>
                  <a:pt x="3142100" y="1640690"/>
                  <a:pt x="3220494" y="1649847"/>
                  <a:pt x="3233136" y="1651591"/>
                </a:cubicBezTo>
                <a:lnTo>
                  <a:pt x="3381992" y="1672856"/>
                </a:lnTo>
                <a:lnTo>
                  <a:pt x="3431611" y="1679944"/>
                </a:lnTo>
                <a:lnTo>
                  <a:pt x="3481229" y="1687032"/>
                </a:lnTo>
                <a:cubicBezTo>
                  <a:pt x="3544543" y="1708137"/>
                  <a:pt x="3503450" y="1697257"/>
                  <a:pt x="3573378" y="1708298"/>
                </a:cubicBezTo>
                <a:lnTo>
                  <a:pt x="3658439" y="1722474"/>
                </a:lnTo>
                <a:cubicBezTo>
                  <a:pt x="3672616" y="1727200"/>
                  <a:pt x="3686472" y="1733027"/>
                  <a:pt x="3700969" y="1736651"/>
                </a:cubicBezTo>
                <a:cubicBezTo>
                  <a:pt x="3714912" y="1740137"/>
                  <a:pt x="3729359" y="1741168"/>
                  <a:pt x="3743499" y="1743739"/>
                </a:cubicBezTo>
                <a:cubicBezTo>
                  <a:pt x="3852476" y="1763553"/>
                  <a:pt x="3696148" y="1737030"/>
                  <a:pt x="3821471" y="1757916"/>
                </a:cubicBezTo>
                <a:cubicBezTo>
                  <a:pt x="3918708" y="1796811"/>
                  <a:pt x="3796517" y="1750430"/>
                  <a:pt x="3892355" y="1779181"/>
                </a:cubicBezTo>
                <a:cubicBezTo>
                  <a:pt x="3904542" y="1782837"/>
                  <a:pt x="3915726" y="1789334"/>
                  <a:pt x="3927797" y="1793358"/>
                </a:cubicBezTo>
                <a:cubicBezTo>
                  <a:pt x="3949616" y="1800631"/>
                  <a:pt x="3969134" y="1801920"/>
                  <a:pt x="3991592" y="1807535"/>
                </a:cubicBezTo>
                <a:cubicBezTo>
                  <a:pt x="3998841" y="1809347"/>
                  <a:pt x="4005673" y="1812570"/>
                  <a:pt x="4012857" y="1814623"/>
                </a:cubicBezTo>
                <a:cubicBezTo>
                  <a:pt x="4022224" y="1817299"/>
                  <a:pt x="4031900" y="1818847"/>
                  <a:pt x="4041211" y="1821712"/>
                </a:cubicBezTo>
                <a:cubicBezTo>
                  <a:pt x="4062635" y="1828304"/>
                  <a:pt x="4083026" y="1838581"/>
                  <a:pt x="4105006" y="1842977"/>
                </a:cubicBezTo>
                <a:cubicBezTo>
                  <a:pt x="4116820" y="1845340"/>
                  <a:pt x="4128760" y="1847143"/>
                  <a:pt x="4140448" y="1850065"/>
                </a:cubicBezTo>
                <a:cubicBezTo>
                  <a:pt x="4147697" y="1851877"/>
                  <a:pt x="4154419" y="1855532"/>
                  <a:pt x="4161713" y="1857153"/>
                </a:cubicBezTo>
                <a:cubicBezTo>
                  <a:pt x="4236563" y="1873787"/>
                  <a:pt x="4177637" y="1855374"/>
                  <a:pt x="4225508" y="1871330"/>
                </a:cubicBezTo>
                <a:cubicBezTo>
                  <a:pt x="4232596" y="1878418"/>
                  <a:pt x="4237048" y="1890164"/>
                  <a:pt x="4246773" y="1892595"/>
                </a:cubicBezTo>
                <a:cubicBezTo>
                  <a:pt x="4276660" y="1900067"/>
                  <a:pt x="4308326" y="1896084"/>
                  <a:pt x="4338922" y="1899684"/>
                </a:cubicBezTo>
                <a:cubicBezTo>
                  <a:pt x="4348597" y="1900822"/>
                  <a:pt x="4357582" y="1905803"/>
                  <a:pt x="4367276" y="1906772"/>
                </a:cubicBezTo>
                <a:cubicBezTo>
                  <a:pt x="4404966" y="1910541"/>
                  <a:pt x="4442885" y="1911497"/>
                  <a:pt x="4480690" y="1913860"/>
                </a:cubicBezTo>
                <a:cubicBezTo>
                  <a:pt x="4497229" y="1916223"/>
                  <a:pt x="4515364" y="1928421"/>
                  <a:pt x="4530308" y="1920949"/>
                </a:cubicBezTo>
                <a:cubicBezTo>
                  <a:pt x="4541084" y="1915561"/>
                  <a:pt x="4534227" y="1897130"/>
                  <a:pt x="4537397" y="1885507"/>
                </a:cubicBezTo>
                <a:cubicBezTo>
                  <a:pt x="4541329" y="1871090"/>
                  <a:pt x="4546847" y="1857154"/>
                  <a:pt x="4551573" y="1842977"/>
                </a:cubicBezTo>
                <a:lnTo>
                  <a:pt x="4558662" y="1821712"/>
                </a:lnTo>
                <a:lnTo>
                  <a:pt x="4565750" y="1800446"/>
                </a:lnTo>
                <a:cubicBezTo>
                  <a:pt x="4568113" y="1781544"/>
                  <a:pt x="4570145" y="1762597"/>
                  <a:pt x="4572839" y="1743739"/>
                </a:cubicBezTo>
                <a:cubicBezTo>
                  <a:pt x="4574872" y="1729511"/>
                  <a:pt x="4578248" y="1715483"/>
                  <a:pt x="4579927" y="1701209"/>
                </a:cubicBezTo>
                <a:cubicBezTo>
                  <a:pt x="4582976" y="1675290"/>
                  <a:pt x="4584283" y="1649191"/>
                  <a:pt x="4587015" y="1623237"/>
                </a:cubicBezTo>
                <a:cubicBezTo>
                  <a:pt x="4589009" y="1604292"/>
                  <a:pt x="4591878" y="1585449"/>
                  <a:pt x="4594104" y="1566530"/>
                </a:cubicBezTo>
                <a:cubicBezTo>
                  <a:pt x="4596604" y="1545281"/>
                  <a:pt x="4598829" y="1524000"/>
                  <a:pt x="4601192" y="1502735"/>
                </a:cubicBezTo>
                <a:cubicBezTo>
                  <a:pt x="4598829" y="1429488"/>
                  <a:pt x="4603194" y="1355714"/>
                  <a:pt x="4594104" y="1282995"/>
                </a:cubicBezTo>
                <a:cubicBezTo>
                  <a:pt x="4593177" y="1275581"/>
                  <a:pt x="4580088" y="1277719"/>
                  <a:pt x="4572839" y="1275907"/>
                </a:cubicBezTo>
                <a:cubicBezTo>
                  <a:pt x="4561151" y="1272985"/>
                  <a:pt x="4549251" y="1270974"/>
                  <a:pt x="4537397" y="1268819"/>
                </a:cubicBezTo>
                <a:cubicBezTo>
                  <a:pt x="4454027" y="1253661"/>
                  <a:pt x="4538351" y="1270057"/>
                  <a:pt x="4438159" y="1254642"/>
                </a:cubicBezTo>
                <a:cubicBezTo>
                  <a:pt x="4426251" y="1252810"/>
                  <a:pt x="4414571" y="1249708"/>
                  <a:pt x="4402718" y="1247553"/>
                </a:cubicBezTo>
                <a:cubicBezTo>
                  <a:pt x="4388577" y="1244982"/>
                  <a:pt x="4374364" y="1242828"/>
                  <a:pt x="4360187" y="1240465"/>
                </a:cubicBezTo>
                <a:cubicBezTo>
                  <a:pt x="4309201" y="1223470"/>
                  <a:pt x="4372872" y="1244089"/>
                  <a:pt x="4310569" y="1226288"/>
                </a:cubicBezTo>
                <a:cubicBezTo>
                  <a:pt x="4263188" y="1212750"/>
                  <a:pt x="4318554" y="1225405"/>
                  <a:pt x="4260950" y="1212112"/>
                </a:cubicBezTo>
                <a:lnTo>
                  <a:pt x="4197155" y="1197935"/>
                </a:lnTo>
                <a:cubicBezTo>
                  <a:pt x="4187662" y="1195744"/>
                  <a:pt x="4178043" y="1193927"/>
                  <a:pt x="4168801" y="1190846"/>
                </a:cubicBezTo>
                <a:cubicBezTo>
                  <a:pt x="4156730" y="1186822"/>
                  <a:pt x="4145546" y="1180326"/>
                  <a:pt x="4133359" y="1176670"/>
                </a:cubicBezTo>
                <a:cubicBezTo>
                  <a:pt x="4121819" y="1173208"/>
                  <a:pt x="4109679" y="1172195"/>
                  <a:pt x="4097918" y="1169581"/>
                </a:cubicBezTo>
                <a:cubicBezTo>
                  <a:pt x="4088408" y="1167468"/>
                  <a:pt x="4078895" y="1165292"/>
                  <a:pt x="4069564" y="1162493"/>
                </a:cubicBezTo>
                <a:cubicBezTo>
                  <a:pt x="3997614" y="1140908"/>
                  <a:pt x="4056192" y="1154147"/>
                  <a:pt x="3991592" y="1141228"/>
                </a:cubicBezTo>
                <a:cubicBezTo>
                  <a:pt x="3979778" y="1136502"/>
                  <a:pt x="3968536" y="1129965"/>
                  <a:pt x="3956150" y="1127051"/>
                </a:cubicBezTo>
                <a:cubicBezTo>
                  <a:pt x="3928170" y="1120467"/>
                  <a:pt x="3871090" y="1112874"/>
                  <a:pt x="3871090" y="1112874"/>
                </a:cubicBezTo>
                <a:cubicBezTo>
                  <a:pt x="3859276" y="1108149"/>
                  <a:pt x="3848034" y="1101612"/>
                  <a:pt x="3835648" y="1098698"/>
                </a:cubicBezTo>
                <a:cubicBezTo>
                  <a:pt x="3807667" y="1092114"/>
                  <a:pt x="3750587" y="1084521"/>
                  <a:pt x="3750587" y="1084521"/>
                </a:cubicBezTo>
                <a:cubicBezTo>
                  <a:pt x="3722234" y="1075070"/>
                  <a:pt x="3695007" y="1061080"/>
                  <a:pt x="3665527" y="1056167"/>
                </a:cubicBezTo>
                <a:cubicBezTo>
                  <a:pt x="3606517" y="1046332"/>
                  <a:pt x="3637225" y="1051111"/>
                  <a:pt x="3573378" y="1041991"/>
                </a:cubicBezTo>
                <a:cubicBezTo>
                  <a:pt x="3466883" y="1006492"/>
                  <a:pt x="3600062" y="1050202"/>
                  <a:pt x="3481229" y="1013637"/>
                </a:cubicBezTo>
                <a:cubicBezTo>
                  <a:pt x="3437134" y="1000069"/>
                  <a:pt x="3381534" y="977117"/>
                  <a:pt x="3339462" y="971107"/>
                </a:cubicBezTo>
                <a:lnTo>
                  <a:pt x="3289843" y="964019"/>
                </a:lnTo>
                <a:cubicBezTo>
                  <a:pt x="3193687" y="915939"/>
                  <a:pt x="3307014" y="966706"/>
                  <a:pt x="3190606" y="935665"/>
                </a:cubicBezTo>
                <a:cubicBezTo>
                  <a:pt x="3046760" y="897307"/>
                  <a:pt x="3240057" y="926783"/>
                  <a:pt x="3084280" y="907312"/>
                </a:cubicBezTo>
                <a:cubicBezTo>
                  <a:pt x="3059094" y="900116"/>
                  <a:pt x="2965869" y="872288"/>
                  <a:pt x="2928336" y="864781"/>
                </a:cubicBezTo>
                <a:cubicBezTo>
                  <a:pt x="2912033" y="861520"/>
                  <a:pt x="2835809" y="852330"/>
                  <a:pt x="2822011" y="850605"/>
                </a:cubicBezTo>
                <a:cubicBezTo>
                  <a:pt x="2696960" y="814876"/>
                  <a:pt x="2853301" y="858949"/>
                  <a:pt x="2715685" y="822251"/>
                </a:cubicBezTo>
                <a:cubicBezTo>
                  <a:pt x="2699064" y="817819"/>
                  <a:pt x="2682886" y="811678"/>
                  <a:pt x="2666066" y="808074"/>
                </a:cubicBezTo>
                <a:cubicBezTo>
                  <a:pt x="2649730" y="804573"/>
                  <a:pt x="2632987" y="803349"/>
                  <a:pt x="2616448" y="800986"/>
                </a:cubicBezTo>
                <a:cubicBezTo>
                  <a:pt x="2498895" y="767399"/>
                  <a:pt x="2551348" y="776899"/>
                  <a:pt x="2460504" y="765544"/>
                </a:cubicBezTo>
                <a:cubicBezTo>
                  <a:pt x="2427425" y="756093"/>
                  <a:pt x="2395323" y="742057"/>
                  <a:pt x="2361266" y="737191"/>
                </a:cubicBezTo>
                <a:cubicBezTo>
                  <a:pt x="2277592" y="725236"/>
                  <a:pt x="2327711" y="734692"/>
                  <a:pt x="2212411" y="701749"/>
                </a:cubicBezTo>
                <a:cubicBezTo>
                  <a:pt x="2069350" y="660875"/>
                  <a:pt x="2247804" y="712638"/>
                  <a:pt x="2120262" y="673395"/>
                </a:cubicBezTo>
                <a:cubicBezTo>
                  <a:pt x="2103821" y="668336"/>
                  <a:pt x="2087084" y="664278"/>
                  <a:pt x="2070643" y="659219"/>
                </a:cubicBezTo>
                <a:cubicBezTo>
                  <a:pt x="2056360" y="654824"/>
                  <a:pt x="2042674" y="648402"/>
                  <a:pt x="2028113" y="645042"/>
                </a:cubicBezTo>
                <a:cubicBezTo>
                  <a:pt x="2011833" y="641285"/>
                  <a:pt x="1994831" y="641454"/>
                  <a:pt x="1978494" y="637953"/>
                </a:cubicBezTo>
                <a:cubicBezTo>
                  <a:pt x="1961675" y="634349"/>
                  <a:pt x="1945637" y="627645"/>
                  <a:pt x="1928876" y="623777"/>
                </a:cubicBezTo>
                <a:cubicBezTo>
                  <a:pt x="1914872" y="620545"/>
                  <a:pt x="1900194" y="620535"/>
                  <a:pt x="1886346" y="616688"/>
                </a:cubicBezTo>
                <a:cubicBezTo>
                  <a:pt x="1824311" y="599456"/>
                  <a:pt x="1807378" y="587014"/>
                  <a:pt x="1751666" y="574158"/>
                </a:cubicBezTo>
                <a:cubicBezTo>
                  <a:pt x="1737662" y="570926"/>
                  <a:pt x="1723313" y="569433"/>
                  <a:pt x="1709136" y="567070"/>
                </a:cubicBezTo>
                <a:cubicBezTo>
                  <a:pt x="1680783" y="557619"/>
                  <a:pt x="1653556" y="543629"/>
                  <a:pt x="1624076" y="538716"/>
                </a:cubicBezTo>
                <a:cubicBezTo>
                  <a:pt x="1572839" y="530177"/>
                  <a:pt x="1585479" y="533929"/>
                  <a:pt x="1531927" y="517451"/>
                </a:cubicBezTo>
                <a:cubicBezTo>
                  <a:pt x="1447611" y="491507"/>
                  <a:pt x="1531135" y="517121"/>
                  <a:pt x="1446866" y="482009"/>
                </a:cubicBezTo>
                <a:cubicBezTo>
                  <a:pt x="1433072" y="476261"/>
                  <a:pt x="1418380" y="472939"/>
                  <a:pt x="1404336" y="467832"/>
                </a:cubicBezTo>
                <a:cubicBezTo>
                  <a:pt x="1392378" y="463484"/>
                  <a:pt x="1381081" y="457312"/>
                  <a:pt x="1368894" y="453656"/>
                </a:cubicBezTo>
                <a:cubicBezTo>
                  <a:pt x="1357354" y="450194"/>
                  <a:pt x="1344993" y="450029"/>
                  <a:pt x="1333453" y="446567"/>
                </a:cubicBezTo>
                <a:cubicBezTo>
                  <a:pt x="1321266" y="442911"/>
                  <a:pt x="1309969" y="436739"/>
                  <a:pt x="1298011" y="432391"/>
                </a:cubicBezTo>
                <a:cubicBezTo>
                  <a:pt x="1283967" y="427284"/>
                  <a:pt x="1269472" y="423461"/>
                  <a:pt x="1255480" y="418214"/>
                </a:cubicBezTo>
                <a:cubicBezTo>
                  <a:pt x="1231652" y="409279"/>
                  <a:pt x="1208225" y="399311"/>
                  <a:pt x="1184597" y="389860"/>
                </a:cubicBezTo>
                <a:cubicBezTo>
                  <a:pt x="1172783" y="385134"/>
                  <a:pt x="1161632" y="378180"/>
                  <a:pt x="1149155" y="375684"/>
                </a:cubicBezTo>
                <a:cubicBezTo>
                  <a:pt x="1057085" y="357268"/>
                  <a:pt x="1171528" y="382396"/>
                  <a:pt x="1078271" y="354419"/>
                </a:cubicBezTo>
                <a:cubicBezTo>
                  <a:pt x="1066731" y="350957"/>
                  <a:pt x="1054259" y="351140"/>
                  <a:pt x="1042829" y="347330"/>
                </a:cubicBezTo>
                <a:cubicBezTo>
                  <a:pt x="1018687" y="339283"/>
                  <a:pt x="995574" y="328428"/>
                  <a:pt x="971946" y="318977"/>
                </a:cubicBezTo>
                <a:cubicBezTo>
                  <a:pt x="960132" y="314251"/>
                  <a:pt x="948981" y="307295"/>
                  <a:pt x="936504" y="304800"/>
                </a:cubicBezTo>
                <a:lnTo>
                  <a:pt x="901062" y="297712"/>
                </a:lnTo>
                <a:cubicBezTo>
                  <a:pt x="790151" y="253347"/>
                  <a:pt x="928822" y="306965"/>
                  <a:pt x="837266" y="276446"/>
                </a:cubicBezTo>
                <a:cubicBezTo>
                  <a:pt x="825195" y="272422"/>
                  <a:pt x="813452" y="267438"/>
                  <a:pt x="801825" y="262270"/>
                </a:cubicBezTo>
                <a:cubicBezTo>
                  <a:pt x="792169" y="257978"/>
                  <a:pt x="783496" y="251435"/>
                  <a:pt x="773471" y="248093"/>
                </a:cubicBezTo>
                <a:cubicBezTo>
                  <a:pt x="762041" y="244283"/>
                  <a:pt x="749843" y="243368"/>
                  <a:pt x="738029" y="241005"/>
                </a:cubicBezTo>
                <a:lnTo>
                  <a:pt x="652969" y="198474"/>
                </a:lnTo>
                <a:cubicBezTo>
                  <a:pt x="643518" y="193748"/>
                  <a:pt x="634866" y="186861"/>
                  <a:pt x="624615" y="184298"/>
                </a:cubicBezTo>
                <a:cubicBezTo>
                  <a:pt x="572338" y="171227"/>
                  <a:pt x="619806" y="185274"/>
                  <a:pt x="567908" y="163032"/>
                </a:cubicBezTo>
                <a:cubicBezTo>
                  <a:pt x="561040" y="160089"/>
                  <a:pt x="553511" y="158887"/>
                  <a:pt x="546643" y="155944"/>
                </a:cubicBezTo>
                <a:cubicBezTo>
                  <a:pt x="536931" y="151782"/>
                  <a:pt x="528101" y="145691"/>
                  <a:pt x="518290" y="141767"/>
                </a:cubicBezTo>
                <a:cubicBezTo>
                  <a:pt x="504415" y="136217"/>
                  <a:pt x="475759" y="127591"/>
                  <a:pt x="475759" y="127591"/>
                </a:cubicBezTo>
                <a:cubicBezTo>
                  <a:pt x="468671" y="122865"/>
                  <a:pt x="462114" y="117224"/>
                  <a:pt x="454494" y="113414"/>
                </a:cubicBezTo>
                <a:cubicBezTo>
                  <a:pt x="436637" y="104485"/>
                  <a:pt x="407817" y="102349"/>
                  <a:pt x="390699" y="99237"/>
                </a:cubicBezTo>
                <a:cubicBezTo>
                  <a:pt x="378845" y="97082"/>
                  <a:pt x="366996" y="94858"/>
                  <a:pt x="355257" y="92149"/>
                </a:cubicBezTo>
                <a:cubicBezTo>
                  <a:pt x="336272" y="87768"/>
                  <a:pt x="317656" y="81793"/>
                  <a:pt x="298550" y="77972"/>
                </a:cubicBezTo>
                <a:cubicBezTo>
                  <a:pt x="286736" y="75609"/>
                  <a:pt x="274869" y="73498"/>
                  <a:pt x="263108" y="70884"/>
                </a:cubicBezTo>
                <a:cubicBezTo>
                  <a:pt x="230983" y="63745"/>
                  <a:pt x="227546" y="61392"/>
                  <a:pt x="192225" y="49619"/>
                </a:cubicBezTo>
                <a:lnTo>
                  <a:pt x="128429" y="28353"/>
                </a:lnTo>
                <a:lnTo>
                  <a:pt x="85899" y="14177"/>
                </a:lnTo>
                <a:cubicBezTo>
                  <a:pt x="78811" y="11814"/>
                  <a:pt x="72004" y="8316"/>
                  <a:pt x="64634" y="7088"/>
                </a:cubicBezTo>
                <a:lnTo>
                  <a:pt x="22104" y="0"/>
                </a:lnTo>
                <a:cubicBezTo>
                  <a:pt x="15016" y="2363"/>
                  <a:pt x="4181" y="405"/>
                  <a:pt x="839" y="7088"/>
                </a:cubicBezTo>
                <a:cubicBezTo>
                  <a:pt x="-5367" y="19499"/>
                  <a:pt x="24733" y="47708"/>
                  <a:pt x="29192" y="49619"/>
                </a:cubicBezTo>
                <a:cubicBezTo>
                  <a:pt x="37879" y="53342"/>
                  <a:pt x="17378" y="61432"/>
                  <a:pt x="15015" y="63795"/>
                </a:cubicBezTo>
                <a:close/>
              </a:path>
            </a:pathLst>
          </a:custGeom>
          <a:solidFill>
            <a:srgbClr val="FFFF0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7233731" y="3111965"/>
            <a:ext cx="8474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10/kg/min</a:t>
            </a:r>
            <a:endParaRPr lang="en-GB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8909246" y="3843210"/>
            <a:ext cx="7688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5/kg/min</a:t>
            </a:r>
            <a:endParaRPr lang="en-GB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11004921" y="4340596"/>
            <a:ext cx="7688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2/kg/min</a:t>
            </a:r>
            <a:endParaRPr lang="en-GB" sz="1200" dirty="0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-471461" y="3446494"/>
            <a:ext cx="138531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BFR ml/min  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5570739" y="3290907"/>
            <a:ext cx="169649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BFR ml/kg/min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4432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248707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4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What are we trying to dialyse?</a:t>
            </a:r>
            <a:endParaRPr lang="en-GB" sz="4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62" y="1449857"/>
            <a:ext cx="3970929" cy="44358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51721" y="1197935"/>
            <a:ext cx="5849807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arenR"/>
            </a:pPr>
            <a:r>
              <a:rPr lang="en-GB" sz="2800" dirty="0" smtClean="0"/>
              <a:t>Fluid overload</a:t>
            </a:r>
          </a:p>
          <a:p>
            <a:pPr marL="514350" indent="-514350">
              <a:buAutoNum type="arabicParenR"/>
            </a:pPr>
            <a:endParaRPr lang="en-GB" sz="2800" dirty="0"/>
          </a:p>
          <a:p>
            <a:pPr marL="514350" indent="-514350">
              <a:buAutoNum type="arabicParenR"/>
            </a:pPr>
            <a:r>
              <a:rPr lang="en-GB" sz="2800" dirty="0" smtClean="0"/>
              <a:t>Electrolyte balance (Na/K/Ca/</a:t>
            </a:r>
            <a:r>
              <a:rPr lang="en-GB" sz="2800" dirty="0" err="1" smtClean="0"/>
              <a:t>Phos</a:t>
            </a:r>
            <a:r>
              <a:rPr lang="en-GB" sz="2800" dirty="0" smtClean="0"/>
              <a:t>)</a:t>
            </a:r>
          </a:p>
          <a:p>
            <a:pPr marL="514350" indent="-514350">
              <a:buAutoNum type="arabicParenR"/>
            </a:pPr>
            <a:endParaRPr lang="en-GB" sz="2800" dirty="0"/>
          </a:p>
          <a:p>
            <a:r>
              <a:rPr lang="en-GB" sz="2800" dirty="0" smtClean="0"/>
              <a:t>3) Acid base balance</a:t>
            </a:r>
          </a:p>
          <a:p>
            <a:endParaRPr lang="en-GB" sz="2800" dirty="0"/>
          </a:p>
          <a:p>
            <a:r>
              <a:rPr lang="en-GB" sz="2800" dirty="0" smtClean="0"/>
              <a:t>4) Waste products (Urea / Ammonia)</a:t>
            </a:r>
          </a:p>
          <a:p>
            <a:pPr marL="514350" indent="-514350">
              <a:buAutoNum type="arabicParenR"/>
            </a:pPr>
            <a:endParaRPr lang="en-GB" sz="2800" dirty="0"/>
          </a:p>
          <a:p>
            <a:r>
              <a:rPr lang="en-GB" sz="2800" dirty="0" smtClean="0"/>
              <a:t>5) Cytokines (sepsis)</a:t>
            </a:r>
          </a:p>
          <a:p>
            <a:pPr marL="514350" indent="-514350">
              <a:buAutoNum type="arabicParenR"/>
            </a:pPr>
            <a:endParaRPr lang="en-GB" sz="2800" dirty="0"/>
          </a:p>
          <a:p>
            <a:r>
              <a:rPr lang="en-GB" sz="2800" dirty="0" smtClean="0"/>
              <a:t>6) Mystical blood purification 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4169509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248707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4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Reasons for dialysis in PICU?</a:t>
            </a:r>
            <a:endParaRPr lang="en-GB" sz="4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62" y="1449857"/>
            <a:ext cx="3970929" cy="44358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51721" y="1197935"/>
            <a:ext cx="5849807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arenR"/>
            </a:pPr>
            <a:r>
              <a:rPr lang="en-GB" sz="2800" dirty="0" smtClean="0"/>
              <a:t>Fluid overload</a:t>
            </a:r>
          </a:p>
          <a:p>
            <a:pPr marL="514350" indent="-514350">
              <a:buAutoNum type="arabicParenR"/>
            </a:pPr>
            <a:endParaRPr lang="en-GB" sz="2800" dirty="0"/>
          </a:p>
          <a:p>
            <a:pPr marL="514350" indent="-514350">
              <a:buAutoNum type="arabicParenR"/>
            </a:pPr>
            <a:r>
              <a:rPr lang="en-GB" sz="2800" dirty="0" smtClean="0"/>
              <a:t>Electrolyte balance (Na/K/Ca/</a:t>
            </a:r>
            <a:r>
              <a:rPr lang="en-GB" sz="2800" dirty="0" err="1" smtClean="0"/>
              <a:t>Phos</a:t>
            </a:r>
            <a:r>
              <a:rPr lang="en-GB" sz="2800" dirty="0" smtClean="0"/>
              <a:t>)</a:t>
            </a:r>
          </a:p>
          <a:p>
            <a:pPr marL="514350" indent="-514350">
              <a:buAutoNum type="arabicParenR"/>
            </a:pPr>
            <a:endParaRPr lang="en-GB" sz="2800" dirty="0"/>
          </a:p>
          <a:p>
            <a:r>
              <a:rPr lang="en-GB" sz="2800" dirty="0" smtClean="0"/>
              <a:t>3) Acid base balance</a:t>
            </a:r>
          </a:p>
          <a:p>
            <a:endParaRPr lang="en-GB" sz="2800" dirty="0"/>
          </a:p>
          <a:p>
            <a:r>
              <a:rPr lang="en-GB" sz="2800" dirty="0" smtClean="0"/>
              <a:t>4) Waste products (Urea / Ammonia)</a:t>
            </a:r>
          </a:p>
          <a:p>
            <a:pPr marL="514350" indent="-514350">
              <a:buAutoNum type="arabicParenR"/>
            </a:pPr>
            <a:endParaRPr lang="en-GB" sz="2800" dirty="0"/>
          </a:p>
          <a:p>
            <a:r>
              <a:rPr lang="en-GB" sz="2800" dirty="0" smtClean="0"/>
              <a:t>5) Cytokines (sepsis)</a:t>
            </a:r>
          </a:p>
          <a:p>
            <a:pPr marL="514350" indent="-514350">
              <a:buAutoNum type="arabicParenR"/>
            </a:pPr>
            <a:endParaRPr lang="en-GB" sz="2800" dirty="0"/>
          </a:p>
          <a:p>
            <a:r>
              <a:rPr lang="en-GB" sz="2800" dirty="0" smtClean="0"/>
              <a:t>6) Mystical blood purification </a:t>
            </a:r>
            <a:endParaRPr lang="en-GB" sz="36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5257624" y="5695060"/>
              <a:ext cx="4695840" cy="896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46464" y="5672740"/>
                <a:ext cx="472284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/>
              <p14:cNvContentPartPr/>
              <p14:nvPr/>
            </p14:nvContentPartPr>
            <p14:xfrm>
              <a:off x="5300104" y="4821340"/>
              <a:ext cx="3326400" cy="1576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286424" y="4805500"/>
                <a:ext cx="3355920" cy="19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Ink 9"/>
              <p14:cNvContentPartPr/>
              <p14:nvPr/>
            </p14:nvContentPartPr>
            <p14:xfrm>
              <a:off x="5247904" y="4016380"/>
              <a:ext cx="5665680" cy="11304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233504" y="3999820"/>
                <a:ext cx="569448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4" name="Ink 33"/>
              <p14:cNvContentPartPr/>
              <p14:nvPr/>
            </p14:nvContentPartPr>
            <p14:xfrm>
              <a:off x="4952344" y="3092620"/>
              <a:ext cx="4580280" cy="18756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935424" y="3071020"/>
                <a:ext cx="4613400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8" name="Ink 37"/>
              <p14:cNvContentPartPr/>
              <p14:nvPr/>
            </p14:nvContentPartPr>
            <p14:xfrm>
              <a:off x="5027584" y="860620"/>
              <a:ext cx="4036680" cy="1243440"/>
            </p14:xfrm>
          </p:contentPart>
        </mc:Choice>
        <mc:Fallback xmlns="">
          <p:pic>
            <p:nvPicPr>
              <p:cNvPr id="38" name="Ink 37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004544" y="832540"/>
                <a:ext cx="4086000" cy="129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0" name="Ink 39"/>
              <p14:cNvContentPartPr/>
              <p14:nvPr/>
            </p14:nvContentPartPr>
            <p14:xfrm>
              <a:off x="6007504" y="2553700"/>
              <a:ext cx="3879000" cy="129960"/>
            </p14:xfrm>
          </p:contentPart>
        </mc:Choice>
        <mc:Fallback xmlns="">
          <p:pic>
            <p:nvPicPr>
              <p:cNvPr id="40" name="Ink 39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994184" y="2534260"/>
                <a:ext cx="3910680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51" name="Ink 50"/>
              <p14:cNvContentPartPr/>
              <p14:nvPr/>
            </p14:nvContentPartPr>
            <p14:xfrm>
              <a:off x="9023584" y="1085980"/>
              <a:ext cx="1857960" cy="729000"/>
            </p14:xfrm>
          </p:contentPart>
        </mc:Choice>
        <mc:Fallback xmlns="">
          <p:pic>
            <p:nvPicPr>
              <p:cNvPr id="51" name="Ink 50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003784" y="1067620"/>
                <a:ext cx="1896840" cy="763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2506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248707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Aharoni" panose="02010803020104030203" pitchFamily="2" charset="-79"/>
                <a:cs typeface="Aharoni" panose="02010803020104030203" pitchFamily="2" charset="-79"/>
              </a:rPr>
              <a:t>F</a:t>
            </a:r>
            <a:r>
              <a:rPr lang="en-GB" sz="4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luid overload is the major problem?</a:t>
            </a:r>
            <a:endParaRPr lang="en-GB" sz="4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554" y="942754"/>
            <a:ext cx="5393979" cy="40947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3060" y="6500038"/>
            <a:ext cx="2619941" cy="1959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07534" y="5272754"/>
            <a:ext cx="947715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Mainly Sepsis , ARDS </a:t>
            </a:r>
            <a:r>
              <a:rPr lang="en-GB" dirty="0" err="1" smtClean="0"/>
              <a:t>andCardiac</a:t>
            </a:r>
            <a:r>
              <a:rPr lang="en-GB" dirty="0" smtClean="0"/>
              <a:t> disease                              Fluid overload major factor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2519" y="1060819"/>
            <a:ext cx="5452802" cy="3863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652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248707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Aharoni" panose="02010803020104030203" pitchFamily="2" charset="-79"/>
                <a:cs typeface="Aharoni" panose="02010803020104030203" pitchFamily="2" charset="-79"/>
              </a:rPr>
              <a:t>F</a:t>
            </a:r>
            <a:r>
              <a:rPr lang="en-GB" sz="4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luid overload = mortality risk?</a:t>
            </a:r>
            <a:endParaRPr lang="en-GB" sz="4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7675" y="6562725"/>
            <a:ext cx="7934325" cy="2952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896" y="1106061"/>
            <a:ext cx="8181975" cy="5181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388781" y="4961860"/>
            <a:ext cx="5755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Sepsis  25%                           37%                                            40%</a:t>
            </a:r>
            <a:endParaRPr lang="en-GB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2197395" y="1594884"/>
            <a:ext cx="441351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b="1" dirty="0" smtClean="0"/>
              <a:t>3% mortality per 1%  increase fluid overload</a:t>
            </a:r>
            <a:endParaRPr lang="en-GB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9243238" y="1456384"/>
            <a:ext cx="161473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N=297 children</a:t>
            </a:r>
          </a:p>
          <a:p>
            <a:endParaRPr lang="en-GB" dirty="0" smtClean="0"/>
          </a:p>
          <a:p>
            <a:r>
              <a:rPr lang="en-GB" dirty="0" smtClean="0"/>
              <a:t>Multicentre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9551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534" y="1039363"/>
            <a:ext cx="10739437" cy="458171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0"/>
            <a:ext cx="12248707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4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Bigger dialysis dose is better?</a:t>
            </a:r>
            <a:endParaRPr lang="en-GB" sz="4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25064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0" y="0"/>
            <a:ext cx="12248707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4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Bigger dialysis dose is better if sepsis?</a:t>
            </a:r>
            <a:endParaRPr lang="en-GB" sz="4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628" y="1059711"/>
            <a:ext cx="105184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RENAL STUDY (NEJM 2009)  </a:t>
            </a:r>
            <a:r>
              <a:rPr lang="en-GB" dirty="0" smtClean="0"/>
              <a:t>n= 1508  Adults 50% had sepsis (25 vs 40ml/kg/hr)            </a:t>
            </a:r>
            <a:r>
              <a:rPr lang="en-GB" b="1" dirty="0" smtClean="0">
                <a:solidFill>
                  <a:srgbClr val="FF0000"/>
                </a:solidFill>
              </a:rPr>
              <a:t>No difference  in survival</a:t>
            </a:r>
          </a:p>
          <a:p>
            <a:r>
              <a:rPr lang="en-GB" dirty="0" smtClean="0"/>
              <a:t>Target CVVH dose not always achieved (&gt;12 to 16% of time)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294" y="1934756"/>
            <a:ext cx="9249905" cy="465482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1854904" y="2569540"/>
              <a:ext cx="1514880" cy="6148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51664" y="2566660"/>
                <a:ext cx="1522080" cy="62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/>
              <p14:cNvContentPartPr/>
              <p14:nvPr/>
            </p14:nvContentPartPr>
            <p14:xfrm>
              <a:off x="6438064" y="2536780"/>
              <a:ext cx="1658160" cy="76392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34824" y="2533540"/>
                <a:ext cx="1665360" cy="770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95246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248707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4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Dialysis mode vs dialysis dose?</a:t>
            </a:r>
            <a:endParaRPr lang="en-GB" sz="4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35" y="1060001"/>
            <a:ext cx="5941275" cy="46111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1110" y="6563500"/>
            <a:ext cx="3152775" cy="2381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37436" y="4089991"/>
            <a:ext cx="27869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Paed</a:t>
            </a:r>
            <a:r>
              <a:rPr lang="en-GB" dirty="0" smtClean="0"/>
              <a:t> filter </a:t>
            </a:r>
            <a:r>
              <a:rPr lang="en-GB" dirty="0"/>
              <a:t>@</a:t>
            </a:r>
            <a:r>
              <a:rPr lang="en-GB" dirty="0" smtClean="0"/>
              <a:t> BFR 60ml/min</a:t>
            </a:r>
          </a:p>
          <a:p>
            <a:r>
              <a:rPr lang="en-GB" dirty="0" smtClean="0"/>
              <a:t>17% UFR of BFR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0029" y="1729060"/>
            <a:ext cx="4572000" cy="17145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978828" y="1273842"/>
            <a:ext cx="4036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/>
              <a:t>Ratio of BFR 60ml/min vs 30 ml/min</a:t>
            </a:r>
            <a:endParaRPr lang="en-GB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070766" y="3720658"/>
            <a:ext cx="4415889" cy="138499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sz="2800" dirty="0" smtClean="0"/>
              <a:t>The more you drive the filter,</a:t>
            </a:r>
          </a:p>
          <a:p>
            <a:endParaRPr lang="en-GB" sz="2800" dirty="0"/>
          </a:p>
          <a:p>
            <a:r>
              <a:rPr lang="en-GB" sz="2800" dirty="0" smtClean="0"/>
              <a:t>The more you get off</a:t>
            </a:r>
            <a:endParaRPr lang="en-GB" sz="28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" name="Ink 14"/>
              <p14:cNvContentPartPr/>
              <p14:nvPr/>
            </p14:nvContentPartPr>
            <p14:xfrm>
              <a:off x="8047624" y="2584300"/>
              <a:ext cx="725040" cy="68796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027464" y="2565940"/>
                <a:ext cx="770760" cy="720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45000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53" y="1355872"/>
            <a:ext cx="6983016" cy="47401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2248707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4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Adult CVVH vs Paediatric CVVH</a:t>
            </a:r>
            <a:endParaRPr lang="en-GB" sz="4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26325" y="1268819"/>
            <a:ext cx="3987630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en-GB" dirty="0" smtClean="0"/>
              <a:t>BLOOD FLOW RATES IMPORTANT</a:t>
            </a:r>
          </a:p>
          <a:p>
            <a:r>
              <a:rPr lang="en-GB" dirty="0"/>
              <a:t> </a:t>
            </a:r>
            <a:r>
              <a:rPr lang="en-GB" dirty="0" smtClean="0"/>
              <a:t>      TO MAXIMISE CVVH EFFICIENCY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2) FILTER PERFORMANCE AT LOW BFR</a:t>
            </a:r>
          </a:p>
          <a:p>
            <a:r>
              <a:rPr lang="en-GB" dirty="0"/>
              <a:t> </a:t>
            </a:r>
            <a:r>
              <a:rPr lang="en-GB" dirty="0" smtClean="0"/>
              <a:t>    QUESTIONABLE</a:t>
            </a:r>
          </a:p>
          <a:p>
            <a:endParaRPr lang="en-GB" dirty="0"/>
          </a:p>
          <a:p>
            <a:r>
              <a:rPr lang="en-GB" dirty="0" smtClean="0"/>
              <a:t>3) LIMITATIOJN OF ADEQUATE BFR</a:t>
            </a:r>
          </a:p>
          <a:p>
            <a:r>
              <a:rPr lang="en-GB" dirty="0"/>
              <a:t> </a:t>
            </a:r>
            <a:r>
              <a:rPr lang="en-GB" dirty="0" smtClean="0"/>
              <a:t>   (patient size)</a:t>
            </a:r>
          </a:p>
          <a:p>
            <a:endParaRPr lang="en-GB" dirty="0"/>
          </a:p>
          <a:p>
            <a:r>
              <a:rPr lang="en-GB" dirty="0" smtClean="0"/>
              <a:t>4) RECIRCUALATION RATE S IN CHILDREN</a:t>
            </a:r>
          </a:p>
          <a:p>
            <a:r>
              <a:rPr lang="en-GB" dirty="0"/>
              <a:t> </a:t>
            </a:r>
            <a:r>
              <a:rPr lang="en-GB" dirty="0" smtClean="0"/>
              <a:t>    HIGH (smaller space)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8109099" y="5085587"/>
            <a:ext cx="3372462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sz="2000" b="1" dirty="0" smtClean="0"/>
              <a:t>Efficiency of  CVVH in children</a:t>
            </a:r>
          </a:p>
          <a:p>
            <a:r>
              <a:rPr lang="en-GB" sz="2000" b="1" dirty="0"/>
              <a:t>m</a:t>
            </a:r>
            <a:r>
              <a:rPr lang="en-GB" sz="2000" b="1" dirty="0" smtClean="0"/>
              <a:t>ay be limiting factor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9" name="Ink 18"/>
              <p14:cNvContentPartPr/>
              <p14:nvPr/>
            </p14:nvContentPartPr>
            <p14:xfrm>
              <a:off x="4591264" y="369220"/>
              <a:ext cx="20880" cy="684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81184" y="356260"/>
                <a:ext cx="4068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3" name="Ink 22"/>
              <p14:cNvContentPartPr/>
              <p14:nvPr/>
            </p14:nvContentPartPr>
            <p14:xfrm>
              <a:off x="189184" y="5417500"/>
              <a:ext cx="1490040" cy="117468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6224" y="5402740"/>
                <a:ext cx="1513440" cy="120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4" name="Ink 33"/>
              <p14:cNvContentPartPr/>
              <p14:nvPr/>
            </p14:nvContentPartPr>
            <p14:xfrm>
              <a:off x="712264" y="3675100"/>
              <a:ext cx="1902960" cy="203976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96064" y="3658540"/>
                <a:ext cx="1938960" cy="207468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84" y="964310"/>
            <a:ext cx="7310313" cy="5758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27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310</Words>
  <Application>Microsoft Office PowerPoint</Application>
  <PresentationFormat>Widescreen</PresentationFormat>
  <Paragraphs>74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Aharoni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Durward, Andrew</dc:creator>
  <cp:lastModifiedBy>a d</cp:lastModifiedBy>
  <cp:revision>19</cp:revision>
  <dcterms:created xsi:type="dcterms:W3CDTF">2015-06-14T10:41:10Z</dcterms:created>
  <dcterms:modified xsi:type="dcterms:W3CDTF">2015-06-15T06:09:56Z</dcterms:modified>
</cp:coreProperties>
</file>